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</p:sldMasterIdLst>
  <p:notesMasterIdLst>
    <p:notesMasterId r:id="rId28"/>
  </p:notesMasterIdLst>
  <p:sldIdLst>
    <p:sldId id="270" r:id="rId3"/>
    <p:sldId id="283" r:id="rId4"/>
    <p:sldId id="273" r:id="rId5"/>
    <p:sldId id="319" r:id="rId6"/>
    <p:sldId id="285" r:id="rId7"/>
    <p:sldId id="321" r:id="rId8"/>
    <p:sldId id="284" r:id="rId9"/>
    <p:sldId id="288" r:id="rId10"/>
    <p:sldId id="289" r:id="rId11"/>
    <p:sldId id="291" r:id="rId12"/>
    <p:sldId id="325" r:id="rId13"/>
    <p:sldId id="326" r:id="rId14"/>
    <p:sldId id="318" r:id="rId15"/>
    <p:sldId id="312" r:id="rId16"/>
    <p:sldId id="313" r:id="rId17"/>
    <p:sldId id="314" r:id="rId18"/>
    <p:sldId id="315" r:id="rId19"/>
    <p:sldId id="316" r:id="rId20"/>
    <p:sldId id="317" r:id="rId21"/>
    <p:sldId id="327" r:id="rId22"/>
    <p:sldId id="279" r:id="rId23"/>
    <p:sldId id="309" r:id="rId24"/>
    <p:sldId id="320" r:id="rId25"/>
    <p:sldId id="322" r:id="rId26"/>
    <p:sldId id="272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9" autoAdjust="0"/>
    <p:restoredTop sz="94894" autoAdjust="0"/>
  </p:normalViewPr>
  <p:slideViewPr>
    <p:cSldViewPr snapToGrid="0">
      <p:cViewPr varScale="1">
        <p:scale>
          <a:sx n="71" d="100"/>
          <a:sy n="71" d="100"/>
        </p:scale>
        <p:origin x="6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BA140DEA-EF82-431F-A0F2-C1DDDE08F57D}" type="slidenum">
              <a:rPr lang="en-US"/>
              <a:t>25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27463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576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34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5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17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88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48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96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76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82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23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17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6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60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2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50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83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56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01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9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76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71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30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65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47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83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68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46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60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21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3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9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44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46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94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17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90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9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72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7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94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82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73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22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8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43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18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01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81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31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18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24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95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1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39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64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38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68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97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89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3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54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12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575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714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869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200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367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38.xml"/><Relationship Id="rId42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80.xml"/><Relationship Id="rId68" Type="http://schemas.openxmlformats.org/officeDocument/2006/relationships/slideLayout" Target="../slideLayouts/slideLayout85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62.xml"/><Relationship Id="rId53" Type="http://schemas.openxmlformats.org/officeDocument/2006/relationships/slideLayout" Target="../slideLayouts/slideLayout70.xml"/><Relationship Id="rId58" Type="http://schemas.openxmlformats.org/officeDocument/2006/relationships/slideLayout" Target="../slideLayouts/slideLayout75.xml"/><Relationship Id="rId66" Type="http://schemas.openxmlformats.org/officeDocument/2006/relationships/slideLayout" Target="../slideLayouts/slideLayout83.xml"/><Relationship Id="rId74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61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Relationship Id="rId48" Type="http://schemas.openxmlformats.org/officeDocument/2006/relationships/slideLayout" Target="../slideLayouts/slideLayout65.xml"/><Relationship Id="rId56" Type="http://schemas.openxmlformats.org/officeDocument/2006/relationships/slideLayout" Target="../slideLayouts/slideLayout73.xml"/><Relationship Id="rId64" Type="http://schemas.openxmlformats.org/officeDocument/2006/relationships/slideLayout" Target="../slideLayouts/slideLayout81.xml"/><Relationship Id="rId6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25.xml"/><Relationship Id="rId51" Type="http://schemas.openxmlformats.org/officeDocument/2006/relationships/slideLayout" Target="../slideLayouts/slideLayout68.xml"/><Relationship Id="rId72" Type="http://schemas.openxmlformats.org/officeDocument/2006/relationships/slideLayout" Target="../slideLayouts/slideLayout89.xml"/><Relationship Id="rId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46" Type="http://schemas.openxmlformats.org/officeDocument/2006/relationships/slideLayout" Target="../slideLayouts/slideLayout63.xml"/><Relationship Id="rId59" Type="http://schemas.openxmlformats.org/officeDocument/2006/relationships/slideLayout" Target="../slideLayouts/slideLayout76.xml"/><Relationship Id="rId67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58.xml"/><Relationship Id="rId54" Type="http://schemas.openxmlformats.org/officeDocument/2006/relationships/slideLayout" Target="../slideLayouts/slideLayout71.xml"/><Relationship Id="rId62" Type="http://schemas.openxmlformats.org/officeDocument/2006/relationships/slideLayout" Target="../slideLayouts/slideLayout79.xml"/><Relationship Id="rId7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49" Type="http://schemas.openxmlformats.org/officeDocument/2006/relationships/slideLayout" Target="../slideLayouts/slideLayout66.xml"/><Relationship Id="rId57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48.xml"/><Relationship Id="rId44" Type="http://schemas.openxmlformats.org/officeDocument/2006/relationships/slideLayout" Target="../slideLayouts/slideLayout61.xml"/><Relationship Id="rId52" Type="http://schemas.openxmlformats.org/officeDocument/2006/relationships/slideLayout" Target="../slideLayouts/slideLayout69.xml"/><Relationship Id="rId60" Type="http://schemas.openxmlformats.org/officeDocument/2006/relationships/slideLayout" Target="../slideLayouts/slideLayout77.xml"/><Relationship Id="rId65" Type="http://schemas.openxmlformats.org/officeDocument/2006/relationships/slideLayout" Target="../slideLayouts/slideLayout82.xml"/><Relationship Id="rId73" Type="http://schemas.openxmlformats.org/officeDocument/2006/relationships/slideLayout" Target="../slideLayouts/slideLayout90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67.xml"/><Relationship Id="rId55" Type="http://schemas.openxmlformats.org/officeDocument/2006/relationships/slideLayout" Target="../slideLayouts/slideLayout72.xml"/><Relationship Id="rId7" Type="http://schemas.openxmlformats.org/officeDocument/2006/relationships/slideLayout" Target="../slideLayouts/slideLayout24.xml"/><Relationship Id="rId71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51" r:id="rId3"/>
    <p:sldLayoutId id="2147483750" r:id="rId4"/>
    <p:sldLayoutId id="2147483708" r:id="rId5"/>
    <p:sldLayoutId id="2147483707" r:id="rId6"/>
    <p:sldLayoutId id="2147483697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84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0DFAE-58B0-47BA-BD11-53F2931789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742" r:id="rId3"/>
    <p:sldLayoutId id="2147483741" r:id="rId4"/>
    <p:sldLayoutId id="2147483740" r:id="rId5"/>
    <p:sldLayoutId id="2147483729" r:id="rId6"/>
    <p:sldLayoutId id="2147483728" r:id="rId7"/>
    <p:sldLayoutId id="2147483727" r:id="rId8"/>
    <p:sldLayoutId id="2147483717" r:id="rId9"/>
    <p:sldLayoutId id="2147483716" r:id="rId10"/>
    <p:sldLayoutId id="2147483715" r:id="rId11"/>
    <p:sldLayoutId id="2147483706" r:id="rId12"/>
    <p:sldLayoutId id="2147483700" r:id="rId13"/>
    <p:sldLayoutId id="2147483699" r:id="rId14"/>
    <p:sldLayoutId id="2147483698" r:id="rId15"/>
    <p:sldLayoutId id="2147483690" r:id="rId16"/>
    <p:sldLayoutId id="2147483689" r:id="rId17"/>
    <p:sldLayoutId id="2147483688" r:id="rId18"/>
    <p:sldLayoutId id="2147483675" r:id="rId19"/>
    <p:sldLayoutId id="2147483676" r:id="rId20"/>
    <p:sldLayoutId id="2147483677" r:id="rId21"/>
    <p:sldLayoutId id="2147483678" r:id="rId22"/>
    <p:sldLayoutId id="2147483749" r:id="rId23"/>
    <p:sldLayoutId id="2147483748" r:id="rId24"/>
    <p:sldLayoutId id="2147483747" r:id="rId25"/>
    <p:sldLayoutId id="2147483746" r:id="rId26"/>
    <p:sldLayoutId id="2147483745" r:id="rId27"/>
    <p:sldLayoutId id="2147483744" r:id="rId28"/>
    <p:sldLayoutId id="2147483739" r:id="rId29"/>
    <p:sldLayoutId id="2147483738" r:id="rId30"/>
    <p:sldLayoutId id="2147483737" r:id="rId31"/>
    <p:sldLayoutId id="2147483736" r:id="rId32"/>
    <p:sldLayoutId id="2147483735" r:id="rId33"/>
    <p:sldLayoutId id="2147483734" r:id="rId34"/>
    <p:sldLayoutId id="2147483733" r:id="rId35"/>
    <p:sldLayoutId id="2147483732" r:id="rId36"/>
    <p:sldLayoutId id="2147483731" r:id="rId37"/>
    <p:sldLayoutId id="2147483726" r:id="rId38"/>
    <p:sldLayoutId id="2147483725" r:id="rId39"/>
    <p:sldLayoutId id="2147483724" r:id="rId40"/>
    <p:sldLayoutId id="2147483723" r:id="rId41"/>
    <p:sldLayoutId id="2147483722" r:id="rId42"/>
    <p:sldLayoutId id="2147483721" r:id="rId43"/>
    <p:sldLayoutId id="2147483720" r:id="rId44"/>
    <p:sldLayoutId id="2147483719" r:id="rId45"/>
    <p:sldLayoutId id="2147483718" r:id="rId46"/>
    <p:sldLayoutId id="2147483713" r:id="rId47"/>
    <p:sldLayoutId id="2147483712" r:id="rId48"/>
    <p:sldLayoutId id="2147483711" r:id="rId49"/>
    <p:sldLayoutId id="2147483710" r:id="rId50"/>
    <p:sldLayoutId id="2147483709" r:id="rId51"/>
    <p:sldLayoutId id="2147483704" r:id="rId52"/>
    <p:sldLayoutId id="2147483703" r:id="rId53"/>
    <p:sldLayoutId id="2147483702" r:id="rId54"/>
    <p:sldLayoutId id="2147483701" r:id="rId55"/>
    <p:sldLayoutId id="2147483696" r:id="rId56"/>
    <p:sldLayoutId id="2147483695" r:id="rId57"/>
    <p:sldLayoutId id="2147483694" r:id="rId58"/>
    <p:sldLayoutId id="2147483693" r:id="rId59"/>
    <p:sldLayoutId id="2147483692" r:id="rId60"/>
    <p:sldLayoutId id="2147483691" r:id="rId61"/>
    <p:sldLayoutId id="2147483687" r:id="rId62"/>
    <p:sldLayoutId id="2147483686" r:id="rId63"/>
    <p:sldLayoutId id="2147483679" r:id="rId64"/>
    <p:sldLayoutId id="2147483680" r:id="rId65"/>
    <p:sldLayoutId id="2147483681" r:id="rId66"/>
    <p:sldLayoutId id="2147483682" r:id="rId67"/>
    <p:sldLayoutId id="2147483683" r:id="rId68"/>
    <p:sldLayoutId id="2147483685" r:id="rId69"/>
    <p:sldLayoutId id="2147483743" r:id="rId70"/>
    <p:sldLayoutId id="2147483730" r:id="rId71"/>
    <p:sldLayoutId id="2147483714" r:id="rId72"/>
    <p:sldLayoutId id="2147483705" r:id="rId7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media3.wav"/><Relationship Id="rId11" Type="http://schemas.openxmlformats.org/officeDocument/2006/relationships/image" Target="../media/image20.png"/><Relationship Id="rId5" Type="http://schemas.microsoft.com/office/2007/relationships/media" Target="../media/media3.wav"/><Relationship Id="rId10" Type="http://schemas.openxmlformats.org/officeDocument/2006/relationships/image" Target="../media/image19.png"/><Relationship Id="rId4" Type="http://schemas.openxmlformats.org/officeDocument/2006/relationships/video" Target="../media/media2.mp4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media3.wav"/><Relationship Id="rId11" Type="http://schemas.openxmlformats.org/officeDocument/2006/relationships/image" Target="../media/image20.png"/><Relationship Id="rId5" Type="http://schemas.microsoft.com/office/2007/relationships/media" Target="../media/media3.wav"/><Relationship Id="rId10" Type="http://schemas.openxmlformats.org/officeDocument/2006/relationships/image" Target="../media/image19.png"/><Relationship Id="rId4" Type="http://schemas.openxmlformats.org/officeDocument/2006/relationships/video" Target="../media/media2.mp4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media3.wav"/><Relationship Id="rId11" Type="http://schemas.openxmlformats.org/officeDocument/2006/relationships/image" Target="../media/image20.png"/><Relationship Id="rId5" Type="http://schemas.microsoft.com/office/2007/relationships/media" Target="../media/media3.wav"/><Relationship Id="rId10" Type="http://schemas.openxmlformats.org/officeDocument/2006/relationships/image" Target="../media/image19.png"/><Relationship Id="rId4" Type="http://schemas.openxmlformats.org/officeDocument/2006/relationships/video" Target="../media/media2.mp4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media3.wav"/><Relationship Id="rId11" Type="http://schemas.openxmlformats.org/officeDocument/2006/relationships/image" Target="../media/image20.png"/><Relationship Id="rId5" Type="http://schemas.microsoft.com/office/2007/relationships/media" Target="../media/media3.wav"/><Relationship Id="rId10" Type="http://schemas.openxmlformats.org/officeDocument/2006/relationships/image" Target="../media/image19.png"/><Relationship Id="rId4" Type="http://schemas.openxmlformats.org/officeDocument/2006/relationships/video" Target="../media/media2.mp4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media3.wav"/><Relationship Id="rId11" Type="http://schemas.openxmlformats.org/officeDocument/2006/relationships/image" Target="../media/image20.png"/><Relationship Id="rId5" Type="http://schemas.microsoft.com/office/2007/relationships/media" Target="../media/media3.wav"/><Relationship Id="rId10" Type="http://schemas.openxmlformats.org/officeDocument/2006/relationships/image" Target="../media/image19.png"/><Relationship Id="rId4" Type="http://schemas.openxmlformats.org/officeDocument/2006/relationships/video" Target="../media/media2.mp4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media3.wav"/><Relationship Id="rId11" Type="http://schemas.openxmlformats.org/officeDocument/2006/relationships/image" Target="../media/image19.png"/><Relationship Id="rId5" Type="http://schemas.microsoft.com/office/2007/relationships/media" Target="../media/media3.wav"/><Relationship Id="rId10" Type="http://schemas.openxmlformats.org/officeDocument/2006/relationships/image" Target="../media/image21.png"/><Relationship Id="rId4" Type="http://schemas.openxmlformats.org/officeDocument/2006/relationships/video" Target="../media/media2.mp4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3581400"/>
            <a:ext cx="6354763" cy="1905000"/>
          </a:xfrm>
          <a:prstGeom prst="rect">
            <a:avLst/>
          </a:prstGeom>
          <a:noFill/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175491" y="304800"/>
            <a:ext cx="11730181" cy="2133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quý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thầy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cô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giáo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và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tham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gia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hôm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nay</a:t>
            </a: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24200" y="2560638"/>
            <a:ext cx="5562600" cy="868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328"/>
              </a:avLst>
            </a:prstTxWarp>
          </a:bodyPr>
          <a:lstStyle/>
          <a:p>
            <a:pPr algn="ctr">
              <a:lnSpc>
                <a:spcPct val="150000"/>
              </a:lnSpc>
            </a:pP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>
              <a:lnSpc>
                <a:spcPct val="150000"/>
              </a:lnSpc>
            </a:pP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1a1</a:t>
            </a: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1828800" y="5562600"/>
            <a:ext cx="8610600" cy="105092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3" r="953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3822857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4316455" y="296686"/>
            <a:ext cx="7942729" cy="588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9 tháng 5 năm 2023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65" y="1047749"/>
            <a:ext cx="6669741" cy="533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9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167377" y="3008110"/>
            <a:ext cx="5500268" cy="2173357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Giải lao giữa tiết</a:t>
            </a:r>
            <a:endParaRPr lang="en-US" sz="7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603812" y="227436"/>
            <a:ext cx="9686313" cy="58892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9 tháng 5 năm 2023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9082" y="1064950"/>
            <a:ext cx="7377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 </a:t>
            </a:r>
          </a:p>
          <a:p>
            <a:pPr algn="ctr">
              <a:defRPr/>
            </a:pP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 bậc thang ở Sa Pa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50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352434" y="2975452"/>
            <a:ext cx="5500268" cy="2173357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7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tập</a:t>
            </a:r>
            <a:endParaRPr lang="en-US" sz="7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4316455" y="296686"/>
            <a:ext cx="7942729" cy="588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9 tháng 5 năm 2023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9082" y="1064950"/>
            <a:ext cx="7377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 </a:t>
            </a:r>
          </a:p>
          <a:p>
            <a:pPr algn="ctr">
              <a:defRPr/>
            </a:pP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 bậc thang ở Sa Pa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49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âu hỏi">
            <a:extLst>
              <a:ext uri="{FF2B5EF4-FFF2-40B4-BE49-F238E27FC236}">
                <a16:creationId xmlns:a16="http://schemas.microsoft.com/office/drawing/2014/main" id="{B01D280F-3091-454D-8600-F9EBCBA7B1E2}"/>
              </a:ext>
            </a:extLst>
          </p:cNvPr>
          <p:cNvSpPr/>
          <p:nvPr/>
        </p:nvSpPr>
        <p:spPr>
          <a:xfrm>
            <a:off x="306153" y="2565445"/>
            <a:ext cx="6874934" cy="8111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vần ich hay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ờ lịch">
            <a:extLst>
              <a:ext uri="{FF2B5EF4-FFF2-40B4-BE49-F238E27FC236}">
                <a16:creationId xmlns:a16="http://schemas.microsoft.com/office/drawing/2014/main" id="{1248868E-2781-41CD-AEC4-19F1F8FBB523}"/>
              </a:ext>
            </a:extLst>
          </p:cNvPr>
          <p:cNvSpPr/>
          <p:nvPr/>
        </p:nvSpPr>
        <p:spPr>
          <a:xfrm>
            <a:off x="468986" y="4780727"/>
            <a:ext cx="4679245" cy="10837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ờ lịt">
            <a:extLst>
              <a:ext uri="{FF2B5EF4-FFF2-40B4-BE49-F238E27FC236}">
                <a16:creationId xmlns:a16="http://schemas.microsoft.com/office/drawing/2014/main" id="{F3E8CC9F-7B3F-4705-9400-9583CDCF4D82}"/>
              </a:ext>
            </a:extLst>
          </p:cNvPr>
          <p:cNvSpPr/>
          <p:nvPr/>
        </p:nvSpPr>
        <p:spPr>
          <a:xfrm>
            <a:off x="6650816" y="4780727"/>
            <a:ext cx="4679245" cy="10837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rrect sound effect 正確音效">
            <a:hlinkClick r:id="" action="ppaction://media"/>
            <a:extLst>
              <a:ext uri="{FF2B5EF4-FFF2-40B4-BE49-F238E27FC236}">
                <a16:creationId xmlns:a16="http://schemas.microsoft.com/office/drawing/2014/main" id="{B16DD84F-2BD2-4FA1-9806-FE73D0B6E9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 flipV="1">
            <a:off x="12192000" y="6857999"/>
            <a:ext cx="81278" cy="45719"/>
          </a:xfrm>
          <a:prstGeom prst="rect">
            <a:avLst/>
          </a:prstGeom>
        </p:spPr>
      </p:pic>
      <p:pic>
        <p:nvPicPr>
          <p:cNvPr id="8" name="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3090CE37-BF7F-45EE-B5EF-20B9D60E7FA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12433904" y="6651171"/>
            <a:ext cx="291495" cy="163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7B3E3E-1CAD-49A8-9C97-AC205055E6F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8" r="53701" b="-2073"/>
          <a:stretch/>
        </p:blipFill>
        <p:spPr>
          <a:xfrm>
            <a:off x="3825228" y="4812689"/>
            <a:ext cx="1323003" cy="1222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E52D35-AA84-4B0B-AB85-0B17A7A17CE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5" t="10165" r="2436" b="-690"/>
          <a:stretch/>
        </p:blipFill>
        <p:spPr>
          <a:xfrm>
            <a:off x="10007058" y="4780727"/>
            <a:ext cx="1323003" cy="1222310"/>
          </a:xfrm>
          <a:prstGeom prst="rect">
            <a:avLst/>
          </a:prstGeom>
        </p:spPr>
      </p:pic>
      <p:pic>
        <p:nvPicPr>
          <p:cNvPr id="12" name="het gio">
            <a:hlinkClick r:id="" action="ppaction://media"/>
            <a:extLst>
              <a:ext uri="{FF2B5EF4-FFF2-40B4-BE49-F238E27FC236}">
                <a16:creationId xmlns:a16="http://schemas.microsoft.com/office/drawing/2014/main" id="{1793DFDB-400C-4659-AB8B-1A00571A91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5931" y="6205537"/>
            <a:ext cx="609600" cy="6096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782670" y="117392"/>
            <a:ext cx="7942729" cy="588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9 tháng 5 năm 2023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86729" y="3435426"/>
            <a:ext cx="3397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tờ l...........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9104" y="746663"/>
            <a:ext cx="7377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 </a:t>
            </a:r>
          </a:p>
          <a:p>
            <a:pPr algn="ctr">
              <a:defRPr/>
            </a:pP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 bậc thang ở Sa Pa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17747" y="4079390"/>
            <a:ext cx="733069" cy="474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676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3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7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ờ lịch">
            <a:extLst>
              <a:ext uri="{FF2B5EF4-FFF2-40B4-BE49-F238E27FC236}">
                <a16:creationId xmlns:a16="http://schemas.microsoft.com/office/drawing/2014/main" id="{1248868E-2781-41CD-AEC4-19F1F8FBB523}"/>
              </a:ext>
            </a:extLst>
          </p:cNvPr>
          <p:cNvSpPr/>
          <p:nvPr/>
        </p:nvSpPr>
        <p:spPr>
          <a:xfrm>
            <a:off x="807465" y="4778137"/>
            <a:ext cx="4679245" cy="10837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ờ lịt">
            <a:extLst>
              <a:ext uri="{FF2B5EF4-FFF2-40B4-BE49-F238E27FC236}">
                <a16:creationId xmlns:a16="http://schemas.microsoft.com/office/drawing/2014/main" id="{F3E8CC9F-7B3F-4705-9400-9583CDCF4D82}"/>
              </a:ext>
            </a:extLst>
          </p:cNvPr>
          <p:cNvSpPr/>
          <p:nvPr/>
        </p:nvSpPr>
        <p:spPr>
          <a:xfrm>
            <a:off x="6650267" y="4796432"/>
            <a:ext cx="4679245" cy="10837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rrect sound effect 正確音效">
            <a:hlinkClick r:id="" action="ppaction://media"/>
            <a:extLst>
              <a:ext uri="{FF2B5EF4-FFF2-40B4-BE49-F238E27FC236}">
                <a16:creationId xmlns:a16="http://schemas.microsoft.com/office/drawing/2014/main" id="{B16DD84F-2BD2-4FA1-9806-FE73D0B6E9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 flipV="1">
            <a:off x="12192000" y="6857999"/>
            <a:ext cx="81278" cy="45719"/>
          </a:xfrm>
          <a:prstGeom prst="rect">
            <a:avLst/>
          </a:prstGeom>
        </p:spPr>
      </p:pic>
      <p:pic>
        <p:nvPicPr>
          <p:cNvPr id="8" name="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3090CE37-BF7F-45EE-B5EF-20B9D60E7FA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12433904" y="6651171"/>
            <a:ext cx="291495" cy="163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AFA9FC-8222-429B-B6C3-2DED32DADEA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5" t="10165" r="2436" b="-690"/>
          <a:stretch/>
        </p:blipFill>
        <p:spPr>
          <a:xfrm>
            <a:off x="4017126" y="4796432"/>
            <a:ext cx="1323003" cy="1222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D1E754-0672-4B59-9C3E-036CAF8DF7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8" r="53701" b="-2073"/>
          <a:stretch/>
        </p:blipFill>
        <p:spPr>
          <a:xfrm>
            <a:off x="9935201" y="4796432"/>
            <a:ext cx="1323003" cy="1222310"/>
          </a:xfrm>
          <a:prstGeom prst="rect">
            <a:avLst/>
          </a:prstGeom>
        </p:spPr>
      </p:pic>
      <p:pic>
        <p:nvPicPr>
          <p:cNvPr id="12" name="het gio">
            <a:hlinkClick r:id="" action="ppaction://media"/>
            <a:extLst>
              <a:ext uri="{FF2B5EF4-FFF2-40B4-BE49-F238E27FC236}">
                <a16:creationId xmlns:a16="http://schemas.microsoft.com/office/drawing/2014/main" id="{02DA2F1B-F04F-410F-AA7D-75FD3BC1A9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5986" y="6248399"/>
            <a:ext cx="609600" cy="609600"/>
          </a:xfrm>
          <a:prstGeom prst="rect">
            <a:avLst/>
          </a:prstGeom>
        </p:spPr>
      </p:pic>
      <p:sp>
        <p:nvSpPr>
          <p:cNvPr id="10" name="câu hỏi">
            <a:extLst>
              <a:ext uri="{FF2B5EF4-FFF2-40B4-BE49-F238E27FC236}">
                <a16:creationId xmlns:a16="http://schemas.microsoft.com/office/drawing/2014/main" id="{B01D280F-3091-454D-8600-F9EBCBA7B1E2}"/>
              </a:ext>
            </a:extLst>
          </p:cNvPr>
          <p:cNvSpPr/>
          <p:nvPr/>
        </p:nvSpPr>
        <p:spPr>
          <a:xfrm>
            <a:off x="306153" y="2565445"/>
            <a:ext cx="6874934" cy="8111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vần ich hay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14797" y="3479539"/>
            <a:ext cx="43658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êu  th...........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82670" y="117392"/>
            <a:ext cx="7942729" cy="588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9 tháng 5 năm 2023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08726" y="724607"/>
            <a:ext cx="7377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 </a:t>
            </a:r>
          </a:p>
          <a:p>
            <a:pPr algn="ctr">
              <a:defRPr/>
            </a:pP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 bậc thang ở Sa Pa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742545" y="3692860"/>
            <a:ext cx="92364" cy="8929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09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3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ờ lịch">
            <a:extLst>
              <a:ext uri="{FF2B5EF4-FFF2-40B4-BE49-F238E27FC236}">
                <a16:creationId xmlns:a16="http://schemas.microsoft.com/office/drawing/2014/main" id="{1248868E-2781-41CD-AEC4-19F1F8FBB523}"/>
              </a:ext>
            </a:extLst>
          </p:cNvPr>
          <p:cNvSpPr/>
          <p:nvPr/>
        </p:nvSpPr>
        <p:spPr>
          <a:xfrm>
            <a:off x="816429" y="4710194"/>
            <a:ext cx="4679245" cy="10837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ờ lịt">
            <a:extLst>
              <a:ext uri="{FF2B5EF4-FFF2-40B4-BE49-F238E27FC236}">
                <a16:creationId xmlns:a16="http://schemas.microsoft.com/office/drawing/2014/main" id="{F3E8CC9F-7B3F-4705-9400-9583CDCF4D82}"/>
              </a:ext>
            </a:extLst>
          </p:cNvPr>
          <p:cNvSpPr/>
          <p:nvPr/>
        </p:nvSpPr>
        <p:spPr>
          <a:xfrm>
            <a:off x="6770557" y="4710194"/>
            <a:ext cx="4679245" cy="10837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rrect sound effect 正確音效">
            <a:hlinkClick r:id="" action="ppaction://media"/>
            <a:extLst>
              <a:ext uri="{FF2B5EF4-FFF2-40B4-BE49-F238E27FC236}">
                <a16:creationId xmlns:a16="http://schemas.microsoft.com/office/drawing/2014/main" id="{B16DD84F-2BD2-4FA1-9806-FE73D0B6E9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 flipV="1">
            <a:off x="12192000" y="6857999"/>
            <a:ext cx="81278" cy="45719"/>
          </a:xfrm>
          <a:prstGeom prst="rect">
            <a:avLst/>
          </a:prstGeom>
        </p:spPr>
      </p:pic>
      <p:pic>
        <p:nvPicPr>
          <p:cNvPr id="8" name="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3090CE37-BF7F-45EE-B5EF-20B9D60E7FA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12433904" y="6651171"/>
            <a:ext cx="291495" cy="163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D4ACB7-1C81-473B-8358-60008120447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8" r="53701" b="-2073"/>
          <a:stretch/>
        </p:blipFill>
        <p:spPr>
          <a:xfrm>
            <a:off x="10126799" y="4710194"/>
            <a:ext cx="1323003" cy="1222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AF0A88-48A0-465E-8A4D-EF049343D70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5" t="10165" r="2436" b="-690"/>
          <a:stretch/>
        </p:blipFill>
        <p:spPr>
          <a:xfrm>
            <a:off x="4146747" y="4710194"/>
            <a:ext cx="1323003" cy="1222310"/>
          </a:xfrm>
          <a:prstGeom prst="rect">
            <a:avLst/>
          </a:prstGeom>
        </p:spPr>
      </p:pic>
      <p:pic>
        <p:nvPicPr>
          <p:cNvPr id="12" name="het gio">
            <a:hlinkClick r:id="" action="ppaction://media"/>
            <a:extLst>
              <a:ext uri="{FF2B5EF4-FFF2-40B4-BE49-F238E27FC236}">
                <a16:creationId xmlns:a16="http://schemas.microsoft.com/office/drawing/2014/main" id="{ABC6E84A-6288-4591-8EBD-F1B8F500325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6829" y="6294118"/>
            <a:ext cx="609600" cy="609600"/>
          </a:xfrm>
          <a:prstGeom prst="rect">
            <a:avLst/>
          </a:prstGeom>
        </p:spPr>
      </p:pic>
      <p:sp>
        <p:nvSpPr>
          <p:cNvPr id="10" name="câu hỏi">
            <a:extLst>
              <a:ext uri="{FF2B5EF4-FFF2-40B4-BE49-F238E27FC236}">
                <a16:creationId xmlns:a16="http://schemas.microsoft.com/office/drawing/2014/main" id="{B01D280F-3091-454D-8600-F9EBCBA7B1E2}"/>
              </a:ext>
            </a:extLst>
          </p:cNvPr>
          <p:cNvSpPr/>
          <p:nvPr/>
        </p:nvSpPr>
        <p:spPr>
          <a:xfrm>
            <a:off x="306153" y="2565445"/>
            <a:ext cx="6874934" cy="8111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vần ich hay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14797" y="3479539"/>
            <a:ext cx="43658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ối m.......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82670" y="117392"/>
            <a:ext cx="7942729" cy="588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9 tháng 5 năm 2023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08726" y="827576"/>
            <a:ext cx="7377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 </a:t>
            </a:r>
          </a:p>
          <a:p>
            <a:pPr algn="ctr">
              <a:defRPr/>
            </a:pP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 bậc thang ở Sa Pa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28146" y="3912021"/>
            <a:ext cx="1127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09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13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ờ lịch">
            <a:extLst>
              <a:ext uri="{FF2B5EF4-FFF2-40B4-BE49-F238E27FC236}">
                <a16:creationId xmlns:a16="http://schemas.microsoft.com/office/drawing/2014/main" id="{1248868E-2781-41CD-AEC4-19F1F8FBB523}"/>
              </a:ext>
            </a:extLst>
          </p:cNvPr>
          <p:cNvSpPr/>
          <p:nvPr/>
        </p:nvSpPr>
        <p:spPr>
          <a:xfrm>
            <a:off x="967548" y="4771462"/>
            <a:ext cx="4679245" cy="10837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ờ lịt">
            <a:extLst>
              <a:ext uri="{FF2B5EF4-FFF2-40B4-BE49-F238E27FC236}">
                <a16:creationId xmlns:a16="http://schemas.microsoft.com/office/drawing/2014/main" id="{F3E8CC9F-7B3F-4705-9400-9583CDCF4D82}"/>
              </a:ext>
            </a:extLst>
          </p:cNvPr>
          <p:cNvSpPr/>
          <p:nvPr/>
        </p:nvSpPr>
        <p:spPr>
          <a:xfrm>
            <a:off x="6800361" y="4771462"/>
            <a:ext cx="4679245" cy="10837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êch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rrect sound effect 正確音效">
            <a:hlinkClick r:id="" action="ppaction://media"/>
            <a:extLst>
              <a:ext uri="{FF2B5EF4-FFF2-40B4-BE49-F238E27FC236}">
                <a16:creationId xmlns:a16="http://schemas.microsoft.com/office/drawing/2014/main" id="{B16DD84F-2BD2-4FA1-9806-FE73D0B6E9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 flipV="1">
            <a:off x="12192000" y="6857999"/>
            <a:ext cx="81278" cy="45719"/>
          </a:xfrm>
          <a:prstGeom prst="rect">
            <a:avLst/>
          </a:prstGeom>
        </p:spPr>
      </p:pic>
      <p:pic>
        <p:nvPicPr>
          <p:cNvPr id="8" name="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3090CE37-BF7F-45EE-B5EF-20B9D60E7FA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12433904" y="6651171"/>
            <a:ext cx="291495" cy="163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66A5A4-1339-486B-879F-11BB08BD60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8" r="53701" b="-2073"/>
          <a:stretch/>
        </p:blipFill>
        <p:spPr>
          <a:xfrm>
            <a:off x="4260030" y="4819261"/>
            <a:ext cx="1323003" cy="1222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0BD389-12F7-43D1-AF31-450BF321B25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5" t="10165" r="2436" b="-690"/>
          <a:stretch/>
        </p:blipFill>
        <p:spPr>
          <a:xfrm>
            <a:off x="10083029" y="4777685"/>
            <a:ext cx="1323003" cy="1222310"/>
          </a:xfrm>
          <a:prstGeom prst="rect">
            <a:avLst/>
          </a:prstGeom>
        </p:spPr>
      </p:pic>
      <p:pic>
        <p:nvPicPr>
          <p:cNvPr id="12" name="het gio">
            <a:hlinkClick r:id="" action="ppaction://media"/>
            <a:extLst>
              <a:ext uri="{FF2B5EF4-FFF2-40B4-BE49-F238E27FC236}">
                <a16:creationId xmlns:a16="http://schemas.microsoft.com/office/drawing/2014/main" id="{30BEEFE0-277A-4EFD-83BB-BD99508CFE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7948" y="6041571"/>
            <a:ext cx="609600" cy="609600"/>
          </a:xfrm>
          <a:prstGeom prst="rect">
            <a:avLst/>
          </a:prstGeom>
        </p:spPr>
      </p:pic>
      <p:sp>
        <p:nvSpPr>
          <p:cNvPr id="13" name="câu hỏi">
            <a:extLst>
              <a:ext uri="{FF2B5EF4-FFF2-40B4-BE49-F238E27FC236}">
                <a16:creationId xmlns:a16="http://schemas.microsoft.com/office/drawing/2014/main" id="{B01D280F-3091-454D-8600-F9EBCBA7B1E2}"/>
              </a:ext>
            </a:extLst>
          </p:cNvPr>
          <p:cNvSpPr/>
          <p:nvPr/>
        </p:nvSpPr>
        <p:spPr>
          <a:xfrm>
            <a:off x="306153" y="2565445"/>
            <a:ext cx="6874934" cy="8111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vần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ach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êch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14797" y="3479539"/>
            <a:ext cx="43658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c......... xa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782670" y="117392"/>
            <a:ext cx="7942729" cy="588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9 tháng 5 năm 2023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05075" y="742031"/>
            <a:ext cx="7377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 </a:t>
            </a:r>
          </a:p>
          <a:p>
            <a:pPr algn="ctr">
              <a:defRPr/>
            </a:pP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 bậc thang ở Sa Pa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950691" y="3740727"/>
            <a:ext cx="73891" cy="7389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03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3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ờ lịch">
            <a:extLst>
              <a:ext uri="{FF2B5EF4-FFF2-40B4-BE49-F238E27FC236}">
                <a16:creationId xmlns:a16="http://schemas.microsoft.com/office/drawing/2014/main" id="{1248868E-2781-41CD-AEC4-19F1F8FBB523}"/>
              </a:ext>
            </a:extLst>
          </p:cNvPr>
          <p:cNvSpPr/>
          <p:nvPr/>
        </p:nvSpPr>
        <p:spPr>
          <a:xfrm>
            <a:off x="718515" y="4737088"/>
            <a:ext cx="4679245" cy="10837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êch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ờ lịt">
            <a:extLst>
              <a:ext uri="{FF2B5EF4-FFF2-40B4-BE49-F238E27FC236}">
                <a16:creationId xmlns:a16="http://schemas.microsoft.com/office/drawing/2014/main" id="{F3E8CC9F-7B3F-4705-9400-9583CDCF4D82}"/>
              </a:ext>
            </a:extLst>
          </p:cNvPr>
          <p:cNvSpPr/>
          <p:nvPr/>
        </p:nvSpPr>
        <p:spPr>
          <a:xfrm>
            <a:off x="6869169" y="4737088"/>
            <a:ext cx="4679245" cy="10837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ach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rrect sound effect 正確音效">
            <a:hlinkClick r:id="" action="ppaction://media"/>
            <a:extLst>
              <a:ext uri="{FF2B5EF4-FFF2-40B4-BE49-F238E27FC236}">
                <a16:creationId xmlns:a16="http://schemas.microsoft.com/office/drawing/2014/main" id="{B16DD84F-2BD2-4FA1-9806-FE73D0B6E9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 flipV="1">
            <a:off x="12192000" y="6857999"/>
            <a:ext cx="81278" cy="45719"/>
          </a:xfrm>
          <a:prstGeom prst="rect">
            <a:avLst/>
          </a:prstGeom>
        </p:spPr>
      </p:pic>
      <p:pic>
        <p:nvPicPr>
          <p:cNvPr id="8" name="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3090CE37-BF7F-45EE-B5EF-20B9D60E7FA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12433904" y="6651171"/>
            <a:ext cx="291495" cy="163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1693B9-6AB2-4E41-BC0B-11E8B9949BD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8" r="53701" b="-2073"/>
          <a:stretch/>
        </p:blipFill>
        <p:spPr>
          <a:xfrm>
            <a:off x="10057332" y="4737088"/>
            <a:ext cx="1323003" cy="1222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136FA2-9EFD-413C-8449-4B8CBCA1FF6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5" t="10165" r="2436" b="-690"/>
          <a:stretch/>
        </p:blipFill>
        <p:spPr>
          <a:xfrm>
            <a:off x="3985110" y="4737088"/>
            <a:ext cx="1323003" cy="1222310"/>
          </a:xfrm>
          <a:prstGeom prst="rect">
            <a:avLst/>
          </a:prstGeom>
        </p:spPr>
      </p:pic>
      <p:pic>
        <p:nvPicPr>
          <p:cNvPr id="12" name="het gio">
            <a:hlinkClick r:id="" action="ppaction://media"/>
            <a:extLst>
              <a:ext uri="{FF2B5EF4-FFF2-40B4-BE49-F238E27FC236}">
                <a16:creationId xmlns:a16="http://schemas.microsoft.com/office/drawing/2014/main" id="{316EC57A-B107-4522-A080-5EEAADECC6E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1353" y="6123554"/>
            <a:ext cx="609600" cy="609600"/>
          </a:xfrm>
          <a:prstGeom prst="rect">
            <a:avLst/>
          </a:prstGeom>
        </p:spPr>
      </p:pic>
      <p:sp>
        <p:nvSpPr>
          <p:cNvPr id="10" name="câu hỏi">
            <a:extLst>
              <a:ext uri="{FF2B5EF4-FFF2-40B4-BE49-F238E27FC236}">
                <a16:creationId xmlns:a16="http://schemas.microsoft.com/office/drawing/2014/main" id="{B01D280F-3091-454D-8600-F9EBCBA7B1E2}"/>
              </a:ext>
            </a:extLst>
          </p:cNvPr>
          <p:cNvSpPr/>
          <p:nvPr/>
        </p:nvSpPr>
        <p:spPr>
          <a:xfrm>
            <a:off x="306153" y="2565445"/>
            <a:ext cx="6874934" cy="8111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vần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ach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êch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14797" y="3479539"/>
            <a:ext cx="43658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úi x...........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82670" y="117392"/>
            <a:ext cx="7942729" cy="588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9 tháng 5 năm 2023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0117" y="736541"/>
            <a:ext cx="7377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 </a:t>
            </a:r>
          </a:p>
          <a:p>
            <a:pPr algn="ctr">
              <a:defRPr/>
            </a:pP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 bậc thang ở Sa Pa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6123709" y="3777672"/>
            <a:ext cx="64655" cy="6465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98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3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ờ lịch">
            <a:extLst>
              <a:ext uri="{FF2B5EF4-FFF2-40B4-BE49-F238E27FC236}">
                <a16:creationId xmlns:a16="http://schemas.microsoft.com/office/drawing/2014/main" id="{1248868E-2781-41CD-AEC4-19F1F8FBB523}"/>
              </a:ext>
            </a:extLst>
          </p:cNvPr>
          <p:cNvSpPr/>
          <p:nvPr/>
        </p:nvSpPr>
        <p:spPr>
          <a:xfrm>
            <a:off x="735106" y="4826736"/>
            <a:ext cx="4679245" cy="10837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êch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ờ lịt">
            <a:extLst>
              <a:ext uri="{FF2B5EF4-FFF2-40B4-BE49-F238E27FC236}">
                <a16:creationId xmlns:a16="http://schemas.microsoft.com/office/drawing/2014/main" id="{F3E8CC9F-7B3F-4705-9400-9583CDCF4D82}"/>
              </a:ext>
            </a:extLst>
          </p:cNvPr>
          <p:cNvSpPr/>
          <p:nvPr/>
        </p:nvSpPr>
        <p:spPr>
          <a:xfrm>
            <a:off x="6683826" y="4826736"/>
            <a:ext cx="4679245" cy="10837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rrect sound effect 正確音效">
            <a:hlinkClick r:id="" action="ppaction://media"/>
            <a:extLst>
              <a:ext uri="{FF2B5EF4-FFF2-40B4-BE49-F238E27FC236}">
                <a16:creationId xmlns:a16="http://schemas.microsoft.com/office/drawing/2014/main" id="{B16DD84F-2BD2-4FA1-9806-FE73D0B6E9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 flipV="1">
            <a:off x="12192000" y="6857999"/>
            <a:ext cx="81278" cy="45719"/>
          </a:xfrm>
          <a:prstGeom prst="rect">
            <a:avLst/>
          </a:prstGeom>
        </p:spPr>
      </p:pic>
      <p:pic>
        <p:nvPicPr>
          <p:cNvPr id="8" name="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3090CE37-BF7F-45EE-B5EF-20B9D60E7FA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12433904" y="6651171"/>
            <a:ext cx="291495" cy="163966"/>
          </a:xfrm>
          <a:prstGeom prst="rect">
            <a:avLst/>
          </a:prstGeom>
        </p:spPr>
      </p:pic>
      <p:pic>
        <p:nvPicPr>
          <p:cNvPr id="10" name="tích đúng">
            <a:extLst>
              <a:ext uri="{FF2B5EF4-FFF2-40B4-BE49-F238E27FC236}">
                <a16:creationId xmlns:a16="http://schemas.microsoft.com/office/drawing/2014/main" id="{DAC213E2-B82A-4D2D-805C-F5B8ABF08D3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6" t="8467" r="-541" b="-8467"/>
          <a:stretch/>
        </p:blipFill>
        <p:spPr>
          <a:xfrm>
            <a:off x="10189028" y="4836181"/>
            <a:ext cx="1174043" cy="1212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11CC99-1460-495F-B572-2485E9AFD24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8" r="53701" b="-2073"/>
          <a:stretch/>
        </p:blipFill>
        <p:spPr>
          <a:xfrm>
            <a:off x="4150659" y="4836181"/>
            <a:ext cx="1263692" cy="1222310"/>
          </a:xfrm>
          <a:prstGeom prst="rect">
            <a:avLst/>
          </a:prstGeom>
        </p:spPr>
      </p:pic>
      <p:pic>
        <p:nvPicPr>
          <p:cNvPr id="11" name="het gio">
            <a:hlinkClick r:id="" action="ppaction://media"/>
            <a:extLst>
              <a:ext uri="{FF2B5EF4-FFF2-40B4-BE49-F238E27FC236}">
                <a16:creationId xmlns:a16="http://schemas.microsoft.com/office/drawing/2014/main" id="{34EB427A-65FF-41EF-B627-4D0DA2441B7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0306" y="6205537"/>
            <a:ext cx="609600" cy="609600"/>
          </a:xfrm>
          <a:prstGeom prst="rect">
            <a:avLst/>
          </a:prstGeom>
        </p:spPr>
      </p:pic>
      <p:sp>
        <p:nvSpPr>
          <p:cNvPr id="12" name="câu hỏi">
            <a:extLst>
              <a:ext uri="{FF2B5EF4-FFF2-40B4-BE49-F238E27FC236}">
                <a16:creationId xmlns:a16="http://schemas.microsoft.com/office/drawing/2014/main" id="{B01D280F-3091-454D-8600-F9EBCBA7B1E2}"/>
              </a:ext>
            </a:extLst>
          </p:cNvPr>
          <p:cNvSpPr/>
          <p:nvPr/>
        </p:nvSpPr>
        <p:spPr>
          <a:xfrm>
            <a:off x="306153" y="2565445"/>
            <a:ext cx="6874934" cy="8111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vần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ach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êch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79695" y="3479539"/>
            <a:ext cx="5539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Chênh ch...........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82670" y="117392"/>
            <a:ext cx="7942729" cy="588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9 tháng 5 năm 2023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54941" y="706312"/>
            <a:ext cx="7377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 </a:t>
            </a:r>
          </a:p>
          <a:p>
            <a:pPr algn="ctr">
              <a:defRPr/>
            </a:pP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 bậc thang ở Sa Pa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6871855" y="3786910"/>
            <a:ext cx="73890" cy="738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53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3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352434" y="3280252"/>
            <a:ext cx="5500268" cy="2173357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7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7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438" y="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22458" y="285659"/>
            <a:ext cx="7420160" cy="58892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9 tháng 5 năm 2023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30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782670" y="117392"/>
            <a:ext cx="7942729" cy="588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9 tháng 5 năm 2023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26659" y="706312"/>
            <a:ext cx="7377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 </a:t>
            </a:r>
          </a:p>
          <a:p>
            <a:pPr algn="ctr">
              <a:defRPr/>
            </a:pP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 bậc thang ở Sa Pa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3765" y="3013452"/>
            <a:ext cx="117616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 </a:t>
            </a:r>
            <a:r>
              <a:rPr lang="en-US" sz="3200" dirty="0" smtClean="0"/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tờ l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yêu th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tối 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ịt</a:t>
            </a:r>
          </a:p>
          <a:p>
            <a:pPr>
              <a:lnSpc>
                <a:spcPct val="150000"/>
              </a:lnSpc>
            </a:pP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xa                 túi x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chênh ch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12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r: 6 Points 3"/>
          <p:cNvSpPr/>
          <p:nvPr/>
        </p:nvSpPr>
        <p:spPr>
          <a:xfrm>
            <a:off x="1909065" y="2088778"/>
            <a:ext cx="6109863" cy="411951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782670" y="117392"/>
            <a:ext cx="7942729" cy="588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9 tháng 5 năm 2023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019943" y="268152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26659" y="706312"/>
            <a:ext cx="7377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 </a:t>
            </a:r>
          </a:p>
          <a:p>
            <a:pPr algn="ctr">
              <a:defRPr/>
            </a:pP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 bậc thang ở Sa Pa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ê hương tươi đẹp hát mẫu - Âm nhạc lớp 1- Cùng học để phát triển năng lực - Hà Lực -">
            <a:hlinkClick r:id="" action="ppaction://media"/>
            <a:extLst>
              <a:ext uri="{FF2B5EF4-FFF2-40B4-BE49-F238E27FC236}">
                <a16:creationId xmlns:a16="http://schemas.microsoft.com/office/drawing/2014/main" id="{C2FB466F-7CB5-46EA-9F01-218182507A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3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9CF90E-0C07-4B95-B7C7-4CBE7C3A866E}"/>
              </a:ext>
            </a:extLst>
          </p:cNvPr>
          <p:cNvSpPr txBox="1"/>
          <p:nvPr/>
        </p:nvSpPr>
        <p:spPr>
          <a:xfrm>
            <a:off x="979713" y="6128657"/>
            <a:ext cx="3799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Lăk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ADDA78-4220-43B5-B238-AFB6953B7A18}"/>
              </a:ext>
            </a:extLst>
          </p:cNvPr>
          <p:cNvSpPr txBox="1"/>
          <p:nvPr/>
        </p:nvSpPr>
        <p:spPr>
          <a:xfrm>
            <a:off x="6564086" y="6128657"/>
            <a:ext cx="562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 đá voi mẹ –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Huyện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Lăk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Về Đắk Lắk nghe kể truyền thuyết đá voi Cha, đá voi Mẹ | Báo Dân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744" y="206829"/>
            <a:ext cx="5766256" cy="592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Chiêm ngưỡng hai tảng đá lớn được ví là voi cha voi mẹ của Tây Nguyên |  Điểm đến | Vietnam+ (VietnamPlus)"/>
          <p:cNvSpPr>
            <a:spLocks noChangeAspect="1" noChangeArrowheads="1"/>
          </p:cNvSpPr>
          <p:nvPr/>
        </p:nvSpPr>
        <p:spPr bwMode="auto">
          <a:xfrm>
            <a:off x="7318375" y="421341"/>
            <a:ext cx="2856566" cy="463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Chiêm ngưỡng hai tảng đá lớn được ví là voi cha voi mẹ của Tây Nguyên |  Điểm đến | Vietnam+ (VietnamPlus)"/>
          <p:cNvSpPr>
            <a:spLocks noChangeAspect="1" noChangeArrowheads="1"/>
          </p:cNvSpPr>
          <p:nvPr/>
        </p:nvSpPr>
        <p:spPr bwMode="auto">
          <a:xfrm>
            <a:off x="6587445" y="-3364422"/>
            <a:ext cx="5237002" cy="717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Về Đắk Lắk nghe kể truyền thuyết đá voi Cha, đá voi Mẹ | Báo Dân trí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Hồ Lắk thơ mộng giữa đại ngàn Tây Nguyên | Báo Dân tộc và Phát tr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789"/>
            <a:ext cx="6425744" cy="590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24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9CF90E-0C07-4B95-B7C7-4CBE7C3A866E}"/>
              </a:ext>
            </a:extLst>
          </p:cNvPr>
          <p:cNvSpPr txBox="1"/>
          <p:nvPr/>
        </p:nvSpPr>
        <p:spPr>
          <a:xfrm>
            <a:off x="402771" y="6128657"/>
            <a:ext cx="437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KDL Ko Tam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thuột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ADDA78-4220-43B5-B238-AFB6953B7A18}"/>
              </a:ext>
            </a:extLst>
          </p:cNvPr>
          <p:cNvSpPr txBox="1"/>
          <p:nvPr/>
        </p:nvSpPr>
        <p:spPr>
          <a:xfrm>
            <a:off x="6564086" y="6128657"/>
            <a:ext cx="562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 Krông Kmar – Huyện Krông Bông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Tour du lịch: TÂY NGUYÊN - DAK LAK - BUÔN ĐÔN - BẢO TÀNG THẾ GIỚI CÀ PHÊ -  SẮC TỬ KHẢI ĐOAN (3N2Đ) GIÁ CHỈ 4.688.000 VNĐ/KHÁCH BẰNG MÁY BAY -">
            <a:extLst>
              <a:ext uri="{FF2B5EF4-FFF2-40B4-BE49-F238E27FC236}">
                <a16:creationId xmlns:a16="http://schemas.microsoft.com/office/drawing/2014/main" id="{1BF78267-CA37-4113-A448-19AA8DB5C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215743" cy="592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ác Krong Kmar - Điểm du lịch Đắk Lắ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742" y="0"/>
            <a:ext cx="5976257" cy="592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01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8728075" y="4648200"/>
            <a:ext cx="1905000" cy="2209800"/>
            <a:chOff x="-216" y="3820"/>
            <a:chExt cx="648" cy="281"/>
          </a:xfrm>
        </p:grpSpPr>
        <p:pic>
          <p:nvPicPr>
            <p:cNvPr id="100355" name="Picture 3" descr="97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</p:spPr>
        </p:pic>
        <p:pic>
          <p:nvPicPr>
            <p:cNvPr id="100356" name="Picture 4" descr="97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</p:spPr>
        </p:pic>
        <p:pic>
          <p:nvPicPr>
            <p:cNvPr id="100357" name="Picture 5" descr="97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</p:spPr>
        </p:pic>
      </p:grp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1524000" y="609600"/>
            <a:ext cx="8582025" cy="29629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82030" tIns="41015" rIns="82030" bIns="41015">
            <a:spAutoFit/>
          </a:bodyPr>
          <a:lstStyle/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51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</a:endParaRPr>
          </a:p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19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</a:endParaRPr>
          </a:p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63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1524000" y="-184150"/>
            <a:ext cx="309880" cy="3683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00360" name="Picture 8" descr="9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6019800"/>
            <a:ext cx="685800" cy="411163"/>
          </a:xfrm>
          <a:prstGeom prst="rect">
            <a:avLst/>
          </a:prstGeom>
          <a:noFill/>
        </p:spPr>
      </p:pic>
      <p:pic>
        <p:nvPicPr>
          <p:cNvPr id="100361" name="Picture 9" descr="9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00" y="5608638"/>
            <a:ext cx="1066800" cy="639762"/>
          </a:xfrm>
          <a:prstGeom prst="rect">
            <a:avLst/>
          </a:prstGeom>
          <a:noFill/>
        </p:spPr>
      </p:pic>
      <p:pic>
        <p:nvPicPr>
          <p:cNvPr id="100362" name="Picture 10" descr="9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00" y="6021388"/>
            <a:ext cx="685800" cy="327025"/>
          </a:xfrm>
          <a:prstGeom prst="rect">
            <a:avLst/>
          </a:prstGeom>
          <a:noFill/>
        </p:spPr>
      </p:pic>
      <p:pic>
        <p:nvPicPr>
          <p:cNvPr id="100363" name="Picture 11" descr="9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6057900"/>
            <a:ext cx="1676400" cy="800100"/>
          </a:xfrm>
          <a:prstGeom prst="rect">
            <a:avLst/>
          </a:prstGeom>
          <a:noFill/>
        </p:spPr>
      </p:pic>
      <p:pic>
        <p:nvPicPr>
          <p:cNvPr id="100364" name="Picture 12" descr="9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4724400"/>
            <a:ext cx="1371600" cy="2133600"/>
          </a:xfrm>
          <a:prstGeom prst="rect">
            <a:avLst/>
          </a:prstGeom>
          <a:noFill/>
        </p:spPr>
      </p:pic>
      <p:pic>
        <p:nvPicPr>
          <p:cNvPr id="100365" name="Picture 13" descr="9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5800" y="5943600"/>
            <a:ext cx="685800" cy="327025"/>
          </a:xfrm>
          <a:prstGeom prst="rect">
            <a:avLst/>
          </a:prstGeom>
          <a:noFill/>
        </p:spPr>
      </p:pic>
      <p:pic>
        <p:nvPicPr>
          <p:cNvPr id="100366" name="Picture 14" descr="9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5638800"/>
            <a:ext cx="685800" cy="860425"/>
          </a:xfrm>
          <a:prstGeom prst="rect">
            <a:avLst/>
          </a:prstGeom>
          <a:noFill/>
        </p:spPr>
      </p:pic>
      <p:pic>
        <p:nvPicPr>
          <p:cNvPr id="100367" name="Picture 15" descr="9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5562600"/>
            <a:ext cx="1254125" cy="1295400"/>
          </a:xfrm>
          <a:prstGeom prst="rect">
            <a:avLst/>
          </a:prstGeom>
          <a:noFill/>
        </p:spPr>
      </p:pic>
      <p:pic>
        <p:nvPicPr>
          <p:cNvPr id="100368" name="Picture 16" descr="j031805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246735">
            <a:off x="8880475" y="4572000"/>
            <a:ext cx="679450" cy="325438"/>
          </a:xfrm>
          <a:prstGeom prst="rect">
            <a:avLst/>
          </a:prstGeom>
          <a:noFill/>
        </p:spPr>
      </p:pic>
      <p:sp>
        <p:nvSpPr>
          <p:cNvPr id="100369" name="AutoShape 17"/>
          <p:cNvSpPr>
            <a:spLocks noChangeArrowheads="1"/>
          </p:cNvSpPr>
          <p:nvPr/>
        </p:nvSpPr>
        <p:spPr bwMode="auto">
          <a:xfrm>
            <a:off x="9296400" y="381000"/>
            <a:ext cx="1371600" cy="381000"/>
          </a:xfrm>
          <a:prstGeom prst="cloudCallout">
            <a:avLst>
              <a:gd name="adj1" fmla="val -151736"/>
              <a:gd name="adj2" fmla="val 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 sz="1800"/>
          </a:p>
        </p:txBody>
      </p:sp>
      <p:sp>
        <p:nvSpPr>
          <p:cNvPr id="100370" name="AutoShape 18"/>
          <p:cNvSpPr>
            <a:spLocks noChangeArrowheads="1"/>
          </p:cNvSpPr>
          <p:nvPr/>
        </p:nvSpPr>
        <p:spPr bwMode="auto">
          <a:xfrm>
            <a:off x="7315200" y="533400"/>
            <a:ext cx="2514600" cy="609600"/>
          </a:xfrm>
          <a:prstGeom prst="cloudCallout">
            <a:avLst>
              <a:gd name="adj1" fmla="val -44130"/>
              <a:gd name="adj2" fmla="val 12239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 sz="1800"/>
          </a:p>
        </p:txBody>
      </p:sp>
      <p:pic>
        <p:nvPicPr>
          <p:cNvPr id="100371" name="Picture 19" descr="sun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304800"/>
            <a:ext cx="1219200" cy="1057275"/>
          </a:xfrm>
          <a:prstGeom prst="rect">
            <a:avLst/>
          </a:prstGeom>
          <a:noFill/>
        </p:spPr>
      </p:pic>
      <p:pic>
        <p:nvPicPr>
          <p:cNvPr id="100372" name="Picture 20" descr="Dove-02-june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8130461" flipV="1">
            <a:off x="6388046" y="4114606"/>
            <a:ext cx="1682750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3" name="Picture 21" descr="Dove-02-june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8599614" flipV="1">
            <a:off x="7543800" y="2895600"/>
            <a:ext cx="18288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4" name="Picture 22" descr="Dove-02-june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7276227" flipV="1">
            <a:off x="7679532" y="1921668"/>
            <a:ext cx="12763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5" name="Picture 23" descr="Dove-02-june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7276227" flipV="1">
            <a:off x="9560719" y="854869"/>
            <a:ext cx="12763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6" name="Picture 24" descr="Dove-02-june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7659196" flipV="1">
            <a:off x="9598819" y="2569369"/>
            <a:ext cx="12001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7" name="Picture 25" descr="Dove-02-june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8216429" flipV="1">
            <a:off x="5831716" y="1582655"/>
            <a:ext cx="1666875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8" name="Picture 26" descr="Dove-02-june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7276227" flipV="1">
            <a:off x="7298532" y="778668"/>
            <a:ext cx="12763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9" name="Picture 27" descr="Dove-02-june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7639186" flipV="1">
            <a:off x="5431632" y="740568"/>
            <a:ext cx="12001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80" name="Picture 28" descr="Dove-02-june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8242910" flipV="1">
            <a:off x="8686800" y="990600"/>
            <a:ext cx="11239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81" name="AutoShape 29"/>
          <p:cNvSpPr>
            <a:spLocks noChangeArrowheads="1"/>
          </p:cNvSpPr>
          <p:nvPr/>
        </p:nvSpPr>
        <p:spPr bwMode="auto">
          <a:xfrm>
            <a:off x="7086600" y="0"/>
            <a:ext cx="1371600" cy="381000"/>
          </a:xfrm>
          <a:prstGeom prst="cloudCallout">
            <a:avLst>
              <a:gd name="adj1" fmla="val -218403"/>
              <a:gd name="adj2" fmla="val 1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 sz="1800"/>
          </a:p>
        </p:txBody>
      </p:sp>
      <p:sp>
        <p:nvSpPr>
          <p:cNvPr id="100382" name="WordArt 30"/>
          <p:cNvSpPr>
            <a:spLocks noChangeArrowheads="1" noChangeShapeType="1" noTextEdit="1"/>
          </p:cNvSpPr>
          <p:nvPr/>
        </p:nvSpPr>
        <p:spPr bwMode="auto">
          <a:xfrm>
            <a:off x="41686" y="2122089"/>
            <a:ext cx="7543800" cy="1905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1838"/>
              </a:avLst>
            </a:prstTxWarp>
          </a:bodyPr>
          <a:lstStyle/>
          <a:p>
            <a:pPr algn="ctr"/>
            <a:r>
              <a:rPr lang="vi-VN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</a:t>
            </a:r>
            <a:r>
              <a:rPr lang="en-US" sz="3600" b="1" kern="10" spc="-360" dirty="0" err="1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ào</a:t>
            </a:r>
            <a:r>
              <a:rPr lang="en-US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spc="-360" dirty="0" err="1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spc="-360" dirty="0" err="1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vi-VN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 </a:t>
            </a:r>
            <a:endParaRPr lang="en-US" sz="3600" b="1" kern="10" spc="-360" dirty="0">
              <a:ln w="28575">
                <a:noFill/>
                <a:round/>
              </a:ln>
              <a:solidFill>
                <a:srgbClr val="FF3399"/>
              </a:solidFill>
              <a:effectLst>
                <a:outerShdw dist="107763" dir="18900000" algn="ctr" rotWithShape="0">
                  <a:srgbClr val="00FFCC">
                    <a:alpha val="5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00383" name="Picture 31" descr="j031805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302527">
            <a:off x="9513888" y="4648200"/>
            <a:ext cx="890587" cy="393700"/>
          </a:xfrm>
          <a:prstGeom prst="rect">
            <a:avLst/>
          </a:prstGeom>
          <a:noFill/>
        </p:spPr>
      </p:pic>
      <p:sp>
        <p:nvSpPr>
          <p:cNvPr id="100385" name="WordArt 33"/>
          <p:cNvSpPr>
            <a:spLocks noChangeArrowheads="1" noChangeShapeType="1" noTextEdit="1"/>
          </p:cNvSpPr>
          <p:nvPr/>
        </p:nvSpPr>
        <p:spPr bwMode="auto">
          <a:xfrm>
            <a:off x="836753" y="4648200"/>
            <a:ext cx="6019800" cy="868362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Hẹn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gặp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lại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39693" y="704055"/>
            <a:ext cx="2661644" cy="89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915887" y="1868277"/>
            <a:ext cx="8338236" cy="4592245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/>
            <a:endParaRPr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2745172" y="3240439"/>
            <a:ext cx="6523320" cy="1600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4800" b="1" dirty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4: </a:t>
            </a:r>
            <a:r>
              <a:rPr lang="en-US" sz="48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Ruộng</a:t>
            </a:r>
            <a:r>
              <a:rPr lang="en-US" sz="4800" b="1" dirty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bậc</a:t>
            </a:r>
            <a:r>
              <a:rPr lang="en-US" sz="4800" b="1" dirty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thang ở Sa Pa – </a:t>
            </a:r>
            <a:r>
              <a:rPr lang="en-US" sz="48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Tiết</a:t>
            </a:r>
            <a:r>
              <a:rPr lang="en-US" sz="4800" b="1" dirty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2</a:t>
            </a: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8834131" y="1838"/>
            <a:ext cx="3393991" cy="3285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9407611" y="4800724"/>
            <a:ext cx="2784389" cy="1620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9670239" y="3330308"/>
            <a:ext cx="2176557" cy="337723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6577" y="6168692"/>
            <a:ext cx="12192000" cy="686217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6577" y="6291729"/>
            <a:ext cx="12192000" cy="569031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6577" y="6487465"/>
            <a:ext cx="12192000" cy="36563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13763" y="3062223"/>
            <a:ext cx="5500268" cy="2173357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Khám</a:t>
            </a:r>
            <a:r>
              <a:rPr lang="en-US" sz="7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</a:t>
            </a:r>
            <a:endParaRPr lang="en-US" sz="7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6455" y="296686"/>
            <a:ext cx="7942729" cy="58892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9 tháng 5 năm 2023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9082" y="1064950"/>
            <a:ext cx="7377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 </a:t>
            </a:r>
          </a:p>
          <a:p>
            <a:pPr algn="ctr">
              <a:defRPr/>
            </a:pP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 bậc thang ở Sa Pa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96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981200"/>
            <a:ext cx="441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0" y="173182"/>
            <a:ext cx="12171217" cy="659526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Đến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 Pa vào mùa lúa chín, khách du lịch có dịp ngắm nhìn vẻ đẹp rực rỡ của những ruộng bậc thang.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lồ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thang ở Sa Pa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Dao 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…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r">
              <a:defRPr/>
            </a:pP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lang="en-US" sz="24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vinhphuctv.vn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)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-55418"/>
            <a:ext cx="12192000" cy="228600"/>
          </a:xfrm>
          <a:prstGeom prst="rect">
            <a:avLst/>
          </a:prstGeom>
          <a:solidFill>
            <a:srgbClr val="E20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0782" y="6650904"/>
            <a:ext cx="12192000" cy="228600"/>
          </a:xfrm>
          <a:prstGeom prst="rect">
            <a:avLst/>
          </a:prstGeom>
          <a:solidFill>
            <a:srgbClr val="E20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16455" y="296686"/>
            <a:ext cx="7942729" cy="58892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9 tháng 5 năm 2023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5976" y="842427"/>
            <a:ext cx="7377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 </a:t>
            </a:r>
          </a:p>
          <a:p>
            <a:pPr algn="ctr">
              <a:defRPr/>
            </a:pP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 bậc thang ở Sa Pa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4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167377" y="3008110"/>
            <a:ext cx="5500268" cy="2173357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Thảo</a:t>
            </a:r>
            <a:r>
              <a:rPr lang="en-US" sz="7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sz="7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endParaRPr lang="en-US" sz="7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603812" y="227436"/>
            <a:ext cx="9686313" cy="58892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9 tháng 5 năm 2023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9082" y="1064950"/>
            <a:ext cx="7377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 </a:t>
            </a:r>
          </a:p>
          <a:p>
            <a:pPr algn="ctr">
              <a:defRPr/>
            </a:pP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 bậc thang ở Sa Pa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81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44819" y="4009839"/>
            <a:ext cx="8458200" cy="86569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a. </a:t>
            </a:r>
            <a:r>
              <a:rPr lang="en-US" sz="3200" dirty="0" err="1">
                <a:solidFill>
                  <a:srgbClr val="002060"/>
                </a:solidFill>
              </a:rPr>
              <a:t>Vào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mùa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lúa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chín</a:t>
            </a:r>
            <a:r>
              <a:rPr lang="en-US" sz="3200" dirty="0">
                <a:solidFill>
                  <a:srgbClr val="002060"/>
                </a:solidFill>
              </a:rPr>
              <a:t> Sa Pa </a:t>
            </a:r>
            <a:r>
              <a:rPr lang="en-US" sz="3200" dirty="0" err="1">
                <a:solidFill>
                  <a:srgbClr val="002060"/>
                </a:solidFill>
              </a:rPr>
              <a:t>có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gì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đặc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biệt</a:t>
            </a:r>
            <a:r>
              <a:rPr lang="en-US" sz="32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F3E8F8-490D-4A1A-9ADA-DCC72F478AA9}"/>
              </a:ext>
            </a:extLst>
          </p:cNvPr>
          <p:cNvSpPr/>
          <p:nvPr/>
        </p:nvSpPr>
        <p:spPr>
          <a:xfrm>
            <a:off x="109200" y="5138187"/>
            <a:ext cx="11644660" cy="95781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mùa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lúa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 chin,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 Sa Pa,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khách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 du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lịch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dịp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ngắm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vẻ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đẹp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rực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rỡ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khu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ruộng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bậc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 thang</a:t>
            </a:r>
          </a:p>
        </p:txBody>
      </p:sp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325A5AE5-EA1A-4EF3-86AA-A6E3AC1224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4" t="10880" r="734" b="-2840"/>
          <a:stretch/>
        </p:blipFill>
        <p:spPr>
          <a:xfrm>
            <a:off x="-94268" y="0"/>
            <a:ext cx="12286268" cy="3674633"/>
          </a:xfrm>
          <a:prstGeom prst="rect">
            <a:avLst/>
          </a:prstGeom>
        </p:spPr>
      </p:pic>
      <p:sp>
        <p:nvSpPr>
          <p:cNvPr id="17" name="Rectangle 16">
            <a:hlinkClick r:id="rId3" action="ppaction://hlinksldjump"/>
            <a:extLst>
              <a:ext uri="{FF2B5EF4-FFF2-40B4-BE49-F238E27FC236}">
                <a16:creationId xmlns:a16="http://schemas.microsoft.com/office/drawing/2014/main" id="{A2027698-C568-415D-82C6-E268BC3E9025}"/>
              </a:ext>
            </a:extLst>
          </p:cNvPr>
          <p:cNvSpPr/>
          <p:nvPr/>
        </p:nvSpPr>
        <p:spPr>
          <a:xfrm>
            <a:off x="0" y="0"/>
            <a:ext cx="4213781" cy="356454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1</a:t>
            </a:r>
          </a:p>
        </p:txBody>
      </p:sp>
      <p:sp>
        <p:nvSpPr>
          <p:cNvPr id="18" name="Rectangle 17">
            <a:hlinkClick r:id="rId3" action="ppaction://hlinksldjump"/>
            <a:extLst>
              <a:ext uri="{FF2B5EF4-FFF2-40B4-BE49-F238E27FC236}">
                <a16:creationId xmlns:a16="http://schemas.microsoft.com/office/drawing/2014/main" id="{AE79E52C-AA51-47E8-939E-4AB7D11ACE8F}"/>
              </a:ext>
            </a:extLst>
          </p:cNvPr>
          <p:cNvSpPr/>
          <p:nvPr/>
        </p:nvSpPr>
        <p:spPr>
          <a:xfrm>
            <a:off x="4213780" y="0"/>
            <a:ext cx="4081808" cy="356454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136D18A4-8756-469E-85FA-D3FAD31E019C}"/>
              </a:ext>
            </a:extLst>
          </p:cNvPr>
          <p:cNvSpPr/>
          <p:nvPr/>
        </p:nvSpPr>
        <p:spPr>
          <a:xfrm>
            <a:off x="8295588" y="0"/>
            <a:ext cx="3896412" cy="356454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1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325A5AE5-EA1A-4EF3-86AA-A6E3AC1224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4" t="10880" r="734" b="-2840"/>
          <a:stretch/>
        </p:blipFill>
        <p:spPr>
          <a:xfrm>
            <a:off x="-94268" y="0"/>
            <a:ext cx="12286268" cy="3674633"/>
          </a:xfrm>
          <a:prstGeom prst="rect">
            <a:avLst/>
          </a:prstGeom>
        </p:spPr>
      </p:pic>
      <p:sp>
        <p:nvSpPr>
          <p:cNvPr id="18" name="Rectangle 17">
            <a:hlinkClick r:id="rId3" action="ppaction://hlinksldjump"/>
            <a:extLst>
              <a:ext uri="{FF2B5EF4-FFF2-40B4-BE49-F238E27FC236}">
                <a16:creationId xmlns:a16="http://schemas.microsoft.com/office/drawing/2014/main" id="{AE79E52C-AA51-47E8-939E-4AB7D11ACE8F}"/>
              </a:ext>
            </a:extLst>
          </p:cNvPr>
          <p:cNvSpPr/>
          <p:nvPr/>
        </p:nvSpPr>
        <p:spPr>
          <a:xfrm>
            <a:off x="4213780" y="0"/>
            <a:ext cx="4081808" cy="356454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136D18A4-8756-469E-85FA-D3FAD31E019C}"/>
              </a:ext>
            </a:extLst>
          </p:cNvPr>
          <p:cNvSpPr/>
          <p:nvPr/>
        </p:nvSpPr>
        <p:spPr>
          <a:xfrm>
            <a:off x="8295588" y="0"/>
            <a:ext cx="3896412" cy="356454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A72323-4566-4CB9-8822-49C6D0061D1C}"/>
              </a:ext>
            </a:extLst>
          </p:cNvPr>
          <p:cNvSpPr/>
          <p:nvPr/>
        </p:nvSpPr>
        <p:spPr>
          <a:xfrm>
            <a:off x="2252385" y="3885051"/>
            <a:ext cx="7592961" cy="90193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2F6B7-0F08-4D6A-A5EB-C0EBC0501A25}"/>
              </a:ext>
            </a:extLst>
          </p:cNvPr>
          <p:cNvSpPr/>
          <p:nvPr/>
        </p:nvSpPr>
        <p:spPr>
          <a:xfrm>
            <a:off x="2600815" y="5118258"/>
            <a:ext cx="6896100" cy="64647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 từ hàng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0304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 bldLvl="0" animBg="1"/>
      <p:bldP spid="1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325A5AE5-EA1A-4EF3-86AA-A6E3AC1224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4" t="10880" r="734" b="-2840"/>
          <a:stretch/>
        </p:blipFill>
        <p:spPr>
          <a:xfrm>
            <a:off x="-94268" y="0"/>
            <a:ext cx="12286268" cy="3674633"/>
          </a:xfrm>
          <a:prstGeom prst="rect">
            <a:avLst/>
          </a:prstGeom>
        </p:spPr>
      </p:pic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136D18A4-8756-469E-85FA-D3FAD31E019C}"/>
              </a:ext>
            </a:extLst>
          </p:cNvPr>
          <p:cNvSpPr/>
          <p:nvPr/>
        </p:nvSpPr>
        <p:spPr>
          <a:xfrm>
            <a:off x="8295588" y="0"/>
            <a:ext cx="3896412" cy="356454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23B96C-E1B9-4E2A-838C-06D46FE28EAA}"/>
              </a:ext>
            </a:extLst>
          </p:cNvPr>
          <p:cNvSpPr/>
          <p:nvPr/>
        </p:nvSpPr>
        <p:spPr>
          <a:xfrm>
            <a:off x="1866900" y="3896177"/>
            <a:ext cx="8458200" cy="6594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thang?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199587-74BA-46A5-A740-7729B1AC1DE0}"/>
              </a:ext>
            </a:extLst>
          </p:cNvPr>
          <p:cNvSpPr/>
          <p:nvPr/>
        </p:nvSpPr>
        <p:spPr>
          <a:xfrm>
            <a:off x="1995340" y="4864662"/>
            <a:ext cx="8248454" cy="7007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algn="just" defTabSz="914400" rtl="0" eaLnBrk="1" latinLnBrk="0" hangingPunct="1">
              <a:lnSpc>
                <a:spcPct val="100000"/>
              </a:lnSpc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Dao,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…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64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bldLvl="0" animBg="1"/>
      <p:bldP spid="1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26&quot;&gt;&lt;property id=&quot;20148&quot; value=&quot;5&quot;/&gt;&lt;property id=&quot;20300&quot; value=&quot;Slide 2&quot;/&gt;&lt;property id=&quot;20307&quot; value=&quot;257&quot;/&gt;&lt;/object&gt;&lt;object type=&quot;3&quot; unique_id=&quot;10047&quot;&gt;&lt;property id=&quot;20148&quot; value=&quot;5&quot;/&gt;&lt;property id=&quot;20300&quot; value=&quot;Slide 5&quot;/&gt;&lt;property id=&quot;20307&quot; value=&quot;260&quot;/&gt;&lt;/object&gt;&lt;object type=&quot;3&quot; unique_id=&quot;10048&quot;&gt;&lt;property id=&quot;20148&quot; value=&quot;5&quot;/&gt;&lt;property id=&quot;20300&quot; value=&quot;Slide 6&quot;/&gt;&lt;property id=&quot;20307&quot; value=&quot;258&quot;/&gt;&lt;/object&gt;&lt;object type=&quot;3&quot; unique_id=&quot;10049&quot;&gt;&lt;property id=&quot;20148&quot; value=&quot;5&quot;/&gt;&lt;property id=&quot;20300&quot; value=&quot;Slide 7&quot;/&gt;&lt;property id=&quot;20307&quot; value=&quot;259&quot;/&gt;&lt;/object&gt;&lt;object type=&quot;3&quot; unique_id=&quot;10099&quot;&gt;&lt;property id=&quot;20148&quot; value=&quot;5&quot;/&gt;&lt;property id=&quot;20300&quot; value=&quot;Slide 3&quot;/&gt;&lt;property id=&quot;20307&quot; value=&quot;263&quot;/&gt;&lt;/object&gt;&lt;object type=&quot;3&quot; unique_id=&quot;10100&quot;&gt;&lt;property id=&quot;20148&quot; value=&quot;5&quot;/&gt;&lt;property id=&quot;20300&quot; value=&quot;Slide 4&quot;/&gt;&lt;property id=&quot;20307&quot; value=&quot;264&quot;/&gt;&lt;/object&gt;&lt;/object&gt;&lt;/object&gt;&lt;/database&gt;"/>
  <p:tag name="SECTOMILLISECCONVERTED" val="1"/>
  <p:tag name="INKNOELEADERBOARD" val="8146022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566</Words>
  <Application>Microsoft Office PowerPoint</Application>
  <PresentationFormat>Widescreen</PresentationFormat>
  <Paragraphs>109</Paragraphs>
  <Slides>25</Slides>
  <Notes>2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.VnHelvetInsH</vt:lpstr>
      <vt:lpstr>Arial</vt:lpstr>
      <vt:lpstr>Arial Rounded</vt:lpstr>
      <vt:lpstr>Arial-Rounded</vt:lpstr>
      <vt:lpstr>Calibri</vt:lpstr>
      <vt:lpstr>Times New Roman</vt:lpstr>
      <vt:lpstr>Office Theme</vt:lpstr>
      <vt:lpstr>1_Office Theme</vt:lpstr>
      <vt:lpstr>PowerPoint Presentation</vt:lpstr>
      <vt:lpstr>Thứ ba ngày 9 tháng 5 năm 2023</vt:lpstr>
      <vt:lpstr>PowerPoint Presentation</vt:lpstr>
      <vt:lpstr>Thứ ba ngày 9 tháng 5 năm 2023</vt:lpstr>
      <vt:lpstr>Thứ ba ngày 9 tháng 5 năm 2023</vt:lpstr>
      <vt:lpstr>Thứ ba ngày 9 tháng 5 năm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ba ngày 9 tháng 5 năm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MANH THANG-PC</dc:creator>
  <cp:lastModifiedBy>Admin</cp:lastModifiedBy>
  <cp:revision>175</cp:revision>
  <dcterms:created xsi:type="dcterms:W3CDTF">2020-08-20T23:14:00Z</dcterms:created>
  <dcterms:modified xsi:type="dcterms:W3CDTF">2023-05-09T03:22:42Z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