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303" r:id="rId3"/>
    <p:sldId id="256" r:id="rId4"/>
    <p:sldId id="300" r:id="rId5"/>
    <p:sldId id="295" r:id="rId6"/>
    <p:sldId id="296" r:id="rId7"/>
    <p:sldId id="284" r:id="rId8"/>
    <p:sldId id="297" r:id="rId9"/>
    <p:sldId id="298" r:id="rId10"/>
    <p:sldId id="285" r:id="rId11"/>
    <p:sldId id="286" r:id="rId12"/>
    <p:sldId id="287" r:id="rId13"/>
    <p:sldId id="288" r:id="rId14"/>
    <p:sldId id="290" r:id="rId15"/>
    <p:sldId id="289" r:id="rId16"/>
    <p:sldId id="291" r:id="rId17"/>
    <p:sldId id="292" r:id="rId18"/>
    <p:sldId id="293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CD"/>
    <a:srgbClr val="FDDEEB"/>
    <a:srgbClr val="FFF789"/>
    <a:srgbClr val="E07235"/>
    <a:srgbClr val="EB54E9"/>
    <a:srgbClr val="D34CD6"/>
    <a:srgbClr val="D8F3FC"/>
    <a:srgbClr val="EF5F5F"/>
    <a:srgbClr val="9CDCF8"/>
    <a:srgbClr val="BED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94660"/>
  </p:normalViewPr>
  <p:slideViewPr>
    <p:cSldViewPr snapToGrid="0">
      <p:cViewPr varScale="1">
        <p:scale>
          <a:sx n="63" d="100"/>
          <a:sy n="63" d="100"/>
        </p:scale>
        <p:origin x="49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6E063-80FA-464D-BC09-A5BF1D4B419B}" type="datetimeFigureOut">
              <a:rPr lang="vi-VN" smtClean="0"/>
              <a:t>20/04/2025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3AEA6-DD4B-4933-8185-FF6E3805E12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4102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11" Type="http://schemas.openxmlformats.org/officeDocument/2006/relationships/image" Target="../media/image16.png"/><Relationship Id="rId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24.jpe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D1833-B3F2-0F6C-5C05-E90F1B2E1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1149C6B-4695-1989-5C9D-C6E6B8AC5954}"/>
              </a:ext>
            </a:extLst>
          </p:cNvPr>
          <p:cNvSpPr txBox="1"/>
          <p:nvPr/>
        </p:nvSpPr>
        <p:spPr>
          <a:xfrm>
            <a:off x="2825424" y="2555523"/>
            <a:ext cx="6316153" cy="174695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9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44183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0076B5-4EF7-457B-BC2B-47E890E9CD28}"/>
              </a:ext>
            </a:extLst>
          </p:cNvPr>
          <p:cNvSpPr txBox="1"/>
          <p:nvPr/>
        </p:nvSpPr>
        <p:spPr>
          <a:xfrm>
            <a:off x="2306143" y="2715310"/>
            <a:ext cx="4187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3        +        3        =     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B67DAD-6FF0-4BC6-887D-078F52D82D47}"/>
              </a:ext>
            </a:extLst>
          </p:cNvPr>
          <p:cNvSpPr txBox="1"/>
          <p:nvPr/>
        </p:nvSpPr>
        <p:spPr>
          <a:xfrm>
            <a:off x="903059" y="3290530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3 quả cam. 2 đĩa như vậy có tất cả 6 quả cam.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A3E7F2-AF97-4D4D-BBB8-8625154BC7F7}"/>
              </a:ext>
            </a:extLst>
          </p:cNvPr>
          <p:cNvSpPr txBox="1"/>
          <p:nvPr/>
        </p:nvSpPr>
        <p:spPr>
          <a:xfrm>
            <a:off x="914041" y="3908406"/>
            <a:ext cx="5369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3 + 3 = 6 thành phép nhân: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9B1024-322A-4A89-90D3-9E68F681C56F}"/>
              </a:ext>
            </a:extLst>
          </p:cNvPr>
          <p:cNvCxnSpPr/>
          <p:nvPr/>
        </p:nvCxnSpPr>
        <p:spPr>
          <a:xfrm>
            <a:off x="2438926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4ABF628-DCBD-49B6-9E86-59B5C4F216CA}"/>
              </a:ext>
            </a:extLst>
          </p:cNvPr>
          <p:cNvSpPr/>
          <p:nvPr/>
        </p:nvSpPr>
        <p:spPr>
          <a:xfrm>
            <a:off x="3448748" y="4501301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EEC1BD-21AA-4E88-991B-2AB5A20A7D9A}"/>
              </a:ext>
            </a:extLst>
          </p:cNvPr>
          <p:cNvSpPr/>
          <p:nvPr/>
        </p:nvSpPr>
        <p:spPr>
          <a:xfrm>
            <a:off x="3535465" y="446511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72ED7E0-884E-4064-BC03-A8B17075FA99}"/>
              </a:ext>
            </a:extLst>
          </p:cNvPr>
          <p:cNvSpPr/>
          <p:nvPr/>
        </p:nvSpPr>
        <p:spPr>
          <a:xfrm>
            <a:off x="3980149" y="3253301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DB8CD78-F4A3-421E-AE3D-F6004BC6859D}"/>
                  </a:ext>
                </a:extLst>
              </p:cNvPr>
              <p:cNvSpPr txBox="1"/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DB8CD78-F4A3-421E-AE3D-F6004BC68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B3E5B366-ED25-4601-AD35-F1838BDF5F73}"/>
              </a:ext>
            </a:extLst>
          </p:cNvPr>
          <p:cNvSpPr/>
          <p:nvPr/>
        </p:nvSpPr>
        <p:spPr>
          <a:xfrm>
            <a:off x="4530638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A823293-C6F1-4611-9ED4-FDF62ABF531D}"/>
              </a:ext>
            </a:extLst>
          </p:cNvPr>
          <p:cNvCxnSpPr/>
          <p:nvPr/>
        </p:nvCxnSpPr>
        <p:spPr>
          <a:xfrm>
            <a:off x="7221503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79EBC4A-9B9A-4B3B-993F-6EF0DDA8103E}"/>
              </a:ext>
            </a:extLst>
          </p:cNvPr>
          <p:cNvSpPr/>
          <p:nvPr/>
        </p:nvSpPr>
        <p:spPr>
          <a:xfrm>
            <a:off x="5019346" y="4462227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0FCA31-A7D7-4D3F-8790-2B5CBAA5A09B}"/>
              </a:ext>
            </a:extLst>
          </p:cNvPr>
          <p:cNvSpPr/>
          <p:nvPr/>
        </p:nvSpPr>
        <p:spPr>
          <a:xfrm>
            <a:off x="5508054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3D6023-BF17-483A-8E2F-D5D93F35EB73}"/>
              </a:ext>
            </a:extLst>
          </p:cNvPr>
          <p:cNvSpPr txBox="1"/>
          <p:nvPr/>
        </p:nvSpPr>
        <p:spPr>
          <a:xfrm>
            <a:off x="6567265" y="4537959"/>
            <a:ext cx="4310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Ba nhân hai bằng sáu.</a:t>
            </a:r>
            <a:endParaRPr lang="vi-VN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849682-BBC1-425A-BF07-8431C47F2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5684" y="1548123"/>
            <a:ext cx="4143375" cy="12001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DD1DFD3-33C6-4CED-97CD-75F208D421D4}"/>
              </a:ext>
            </a:extLst>
          </p:cNvPr>
          <p:cNvGrpSpPr/>
          <p:nvPr/>
        </p:nvGrpSpPr>
        <p:grpSpPr>
          <a:xfrm>
            <a:off x="5424728" y="415523"/>
            <a:ext cx="6049821" cy="3038475"/>
            <a:chOff x="5625412" y="415523"/>
            <a:chExt cx="6049821" cy="30384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0F78D3-2C6C-42F3-91B1-8C94207AB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25412" y="415523"/>
              <a:ext cx="6049821" cy="303847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3F3D3C7-E41E-4CC3-BA03-A82EC9A520D8}"/>
                </a:ext>
              </a:extLst>
            </p:cNvPr>
            <p:cNvSpPr txBox="1"/>
            <p:nvPr/>
          </p:nvSpPr>
          <p:spPr>
            <a:xfrm>
              <a:off x="5831558" y="955032"/>
              <a:ext cx="36840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Mỗi đĩa có 3 quả cam. 2 đĩa như vậy có tất cả mấy quả cam?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F695CBB-6F5A-48E2-B63F-ACAE6032AF0F}"/>
              </a:ext>
            </a:extLst>
          </p:cNvPr>
          <p:cNvSpPr txBox="1"/>
          <p:nvPr/>
        </p:nvSpPr>
        <p:spPr>
          <a:xfrm>
            <a:off x="1020417" y="5178647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c)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D1ECC6-D17E-49E4-871E-DAA31C5BF6C7}"/>
              </a:ext>
            </a:extLst>
          </p:cNvPr>
          <p:cNvSpPr txBox="1"/>
          <p:nvPr/>
        </p:nvSpPr>
        <p:spPr>
          <a:xfrm>
            <a:off x="1362093" y="5240079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E6367C6-296B-4549-A482-8A4A929E56BE}"/>
                  </a:ext>
                </a:extLst>
              </p:cNvPr>
              <p:cNvSpPr txBox="1"/>
              <p:nvPr/>
            </p:nvSpPr>
            <p:spPr>
              <a:xfrm>
                <a:off x="4486299" y="5285914"/>
                <a:ext cx="2868093" cy="95410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solidFill>
                      <a:schemeClr val="tx1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3 = 2 + 2 + 2</a:t>
                </a:r>
              </a:p>
              <a:p>
                <a:r>
                  <a:rPr lang="vi-VN" sz="2800" dirty="0">
                    <a:solidFill>
                      <a:schemeClr val="tx1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2 = 3 + 3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E6367C6-296B-4549-A482-8A4A929E5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299" y="5285914"/>
                <a:ext cx="2868093" cy="954107"/>
              </a:xfrm>
              <a:prstGeom prst="rect">
                <a:avLst/>
              </a:prstGeom>
              <a:blipFill>
                <a:blip r:embed="rId8"/>
                <a:stretch>
                  <a:fillRect l="-4459" t="-6329" r="-3185" b="-1582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627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  <p:bldP spid="17" grpId="0"/>
      <p:bldP spid="18" grpId="0" animBg="1"/>
      <p:bldP spid="19" grpId="0"/>
      <p:bldP spid="20" grpId="0"/>
      <p:bldP spid="22" grpId="0"/>
      <p:bldP spid="23" grpId="0"/>
      <p:bldP spid="24" grpId="0"/>
      <p:bldP spid="28" grpId="0"/>
      <p:bldP spid="29" grpId="0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456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259249B-A230-4437-826C-6EDDF157F352}"/>
              </a:ext>
            </a:extLst>
          </p:cNvPr>
          <p:cNvSpPr/>
          <p:nvPr/>
        </p:nvSpPr>
        <p:spPr>
          <a:xfrm>
            <a:off x="3212479" y="83173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D7D62F-2C3B-476C-A9C9-180320A02C96}"/>
              </a:ext>
            </a:extLst>
          </p:cNvPr>
          <p:cNvGrpSpPr/>
          <p:nvPr/>
        </p:nvGrpSpPr>
        <p:grpSpPr>
          <a:xfrm>
            <a:off x="3830286" y="852244"/>
            <a:ext cx="1116312" cy="461666"/>
            <a:chOff x="1870518" y="1440653"/>
            <a:chExt cx="1116312" cy="461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BB235D-4388-4666-96CF-31B62005FBD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2F2A3703-C4EB-4B16-9175-D69D73D3998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C76CAF-2EB9-44FF-98CE-7D810651647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1C76B5-8D4E-4C7F-89EB-0A8D5930010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0421201-7BFC-4143-8AAE-44DA7972312B}"/>
              </a:ext>
            </a:extLst>
          </p:cNvPr>
          <p:cNvSpPr txBox="1"/>
          <p:nvPr/>
        </p:nvSpPr>
        <p:spPr>
          <a:xfrm>
            <a:off x="919491" y="151211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F7AB4F-4F3F-45BC-8FE9-3C12F1DA4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4758" y="1313909"/>
            <a:ext cx="9596901" cy="193913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0F1900A-B7B2-4C2F-8132-DF0A592C7B8E}"/>
              </a:ext>
            </a:extLst>
          </p:cNvPr>
          <p:cNvGrpSpPr/>
          <p:nvPr/>
        </p:nvGrpSpPr>
        <p:grpSpPr>
          <a:xfrm>
            <a:off x="1950093" y="3286749"/>
            <a:ext cx="3714936" cy="545510"/>
            <a:chOff x="1950093" y="3286749"/>
            <a:chExt cx="3714936" cy="5455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774A23-E323-4665-8C47-9D0BB476E769}"/>
                </a:ext>
              </a:extLst>
            </p:cNvPr>
            <p:cNvSpPr txBox="1"/>
            <p:nvPr/>
          </p:nvSpPr>
          <p:spPr>
            <a:xfrm>
              <a:off x="1950093" y="3297894"/>
              <a:ext cx="32303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2 + 2 + 2 + 2 + 2 = 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562A086-C513-49E1-B61E-1CE6DF7424B7}"/>
                </a:ext>
              </a:extLst>
            </p:cNvPr>
            <p:cNvSpPr/>
            <p:nvPr/>
          </p:nvSpPr>
          <p:spPr>
            <a:xfrm>
              <a:off x="5081934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3B8224C-8612-4EE4-9571-F35373391355}"/>
              </a:ext>
            </a:extLst>
          </p:cNvPr>
          <p:cNvGrpSpPr/>
          <p:nvPr/>
        </p:nvGrpSpPr>
        <p:grpSpPr>
          <a:xfrm>
            <a:off x="1972818" y="3915985"/>
            <a:ext cx="2554851" cy="545510"/>
            <a:chOff x="1972818" y="3809969"/>
            <a:chExt cx="2554851" cy="54551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3B0B95-3C8D-4B32-B5CF-EDBA60000553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3CDAA2B6-995F-4474-A7A5-97ACEC015288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2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3CDAA2B6-995F-4474-A7A5-97ACEC0152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6325" t="-11628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8D984609-C781-42DD-9421-5C72100A45EC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855DEF6-97F7-4C9D-86E7-DE0C2D48FA13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4B5D42-A3D8-43FB-AAA9-CF10D4F2B121}"/>
              </a:ext>
            </a:extLst>
          </p:cNvPr>
          <p:cNvGrpSpPr/>
          <p:nvPr/>
        </p:nvGrpSpPr>
        <p:grpSpPr>
          <a:xfrm>
            <a:off x="7395527" y="3297894"/>
            <a:ext cx="1990307" cy="545510"/>
            <a:chOff x="1950093" y="3286749"/>
            <a:chExt cx="1990307" cy="54551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0928F9-17B5-4D43-B275-F90F373AE074}"/>
                </a:ext>
              </a:extLst>
            </p:cNvPr>
            <p:cNvSpPr txBox="1"/>
            <p:nvPr/>
          </p:nvSpPr>
          <p:spPr>
            <a:xfrm>
              <a:off x="1950093" y="3297894"/>
              <a:ext cx="13035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5 + 5 =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D7599D8-4397-4378-8691-975B5598F09D}"/>
                </a:ext>
              </a:extLst>
            </p:cNvPr>
            <p:cNvSpPr/>
            <p:nvPr/>
          </p:nvSpPr>
          <p:spPr>
            <a:xfrm>
              <a:off x="3357305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17CD8C-C2A8-4AE3-9A43-DE889F15C129}"/>
              </a:ext>
            </a:extLst>
          </p:cNvPr>
          <p:cNvGrpSpPr/>
          <p:nvPr/>
        </p:nvGrpSpPr>
        <p:grpSpPr>
          <a:xfrm>
            <a:off x="7418252" y="3927130"/>
            <a:ext cx="2554851" cy="545510"/>
            <a:chOff x="1972818" y="3809969"/>
            <a:chExt cx="2554851" cy="54551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3044835-2FC5-49D6-8ACC-5B811E5402E3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9007EA3-6F15-402E-B57E-3B0804105C1F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5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9007EA3-6F15-402E-B57E-3B0804105C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6325" t="-12791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2849972F-96C9-417A-8FE1-55F37B12406C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687798A-BD55-4659-8960-442F766898F2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C82B897-0EF5-4B3D-991A-8C533F148E2F}"/>
              </a:ext>
            </a:extLst>
          </p:cNvPr>
          <p:cNvSpPr/>
          <p:nvPr/>
        </p:nvSpPr>
        <p:spPr>
          <a:xfrm>
            <a:off x="5081934" y="3304000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7EEC751-8E9D-4264-8FCA-D7505E490B95}"/>
              </a:ext>
            </a:extLst>
          </p:cNvPr>
          <p:cNvSpPr/>
          <p:nvPr/>
        </p:nvSpPr>
        <p:spPr>
          <a:xfrm>
            <a:off x="2768341" y="3920536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26FFFB7-2D09-402B-8E28-0886ABED9B6D}"/>
              </a:ext>
            </a:extLst>
          </p:cNvPr>
          <p:cNvSpPr/>
          <p:nvPr/>
        </p:nvSpPr>
        <p:spPr>
          <a:xfrm>
            <a:off x="3944573" y="3920536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79DC0B2-BE05-4AA4-8DF2-A9DAEDB6FAAD}"/>
              </a:ext>
            </a:extLst>
          </p:cNvPr>
          <p:cNvSpPr/>
          <p:nvPr/>
        </p:nvSpPr>
        <p:spPr>
          <a:xfrm>
            <a:off x="8802739" y="3291300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C611DC6-EF44-434B-B7EF-8326D83258FE}"/>
              </a:ext>
            </a:extLst>
          </p:cNvPr>
          <p:cNvSpPr/>
          <p:nvPr/>
        </p:nvSpPr>
        <p:spPr>
          <a:xfrm>
            <a:off x="8213776" y="393378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392996B-4EDA-43EC-AFA3-6C664E3DEF64}"/>
              </a:ext>
            </a:extLst>
          </p:cNvPr>
          <p:cNvSpPr/>
          <p:nvPr/>
        </p:nvSpPr>
        <p:spPr>
          <a:xfrm>
            <a:off x="9390008" y="3933788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0B8D13-2072-4F0C-8C00-BB40239C4616}"/>
              </a:ext>
            </a:extLst>
          </p:cNvPr>
          <p:cNvSpPr txBox="1"/>
          <p:nvPr/>
        </p:nvSpPr>
        <p:spPr>
          <a:xfrm>
            <a:off x="919491" y="422471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441F683-6BD6-4035-8CD4-F0386C410312}"/>
              </a:ext>
            </a:extLst>
          </p:cNvPr>
          <p:cNvGrpSpPr/>
          <p:nvPr/>
        </p:nvGrpSpPr>
        <p:grpSpPr>
          <a:xfrm>
            <a:off x="1202825" y="4714553"/>
            <a:ext cx="7154490" cy="1527434"/>
            <a:chOff x="1202825" y="4714553"/>
            <a:chExt cx="7154490" cy="152743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00A28F6-6A00-4B55-AD34-D069783D21F5}"/>
                </a:ext>
              </a:extLst>
            </p:cNvPr>
            <p:cNvSpPr/>
            <p:nvPr/>
          </p:nvSpPr>
          <p:spPr>
            <a:xfrm>
              <a:off x="1202825" y="4714553"/>
              <a:ext cx="7123472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3E9969C-5328-4567-88AE-954FAEE9F1CB}"/>
                    </a:ext>
                  </a:extLst>
                </p:cNvPr>
                <p:cNvSpPr txBox="1"/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        +       +        +       +        =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3E9969C-5328-4567-88AE-954FAEE9F1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182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68F9265F-0215-466B-AE9D-8C1223FD1D92}"/>
                </a:ext>
              </a:extLst>
            </p:cNvPr>
            <p:cNvSpPr/>
            <p:nvPr/>
          </p:nvSpPr>
          <p:spPr>
            <a:xfrm>
              <a:off x="2687779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8A6A7281-15F7-46F9-B4BB-82C4DDE1EF3C}"/>
                </a:ext>
              </a:extLst>
            </p:cNvPr>
            <p:cNvSpPr/>
            <p:nvPr/>
          </p:nvSpPr>
          <p:spPr>
            <a:xfrm>
              <a:off x="3634787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8632013F-EE9D-4858-A24F-98A9C8D63D5E}"/>
                </a:ext>
              </a:extLst>
            </p:cNvPr>
            <p:cNvSpPr/>
            <p:nvPr/>
          </p:nvSpPr>
          <p:spPr>
            <a:xfrm>
              <a:off x="4581795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CD7B4DF-B638-4AEA-9B9D-FEC7E04427F0}"/>
                </a:ext>
              </a:extLst>
            </p:cNvPr>
            <p:cNvSpPr/>
            <p:nvPr/>
          </p:nvSpPr>
          <p:spPr>
            <a:xfrm>
              <a:off x="5528803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9B65ECB2-9D74-44C2-9AB2-C9BF4AE99E21}"/>
                </a:ext>
              </a:extLst>
            </p:cNvPr>
            <p:cNvSpPr/>
            <p:nvPr/>
          </p:nvSpPr>
          <p:spPr>
            <a:xfrm>
              <a:off x="6475811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54429FE-DE97-4D66-B136-1476D19EFEE1}"/>
                </a:ext>
              </a:extLst>
            </p:cNvPr>
            <p:cNvSpPr/>
            <p:nvPr/>
          </p:nvSpPr>
          <p:spPr>
            <a:xfrm>
              <a:off x="7506862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05CD54C-E13D-4852-9359-09A5EB5DEB18}"/>
                    </a:ext>
                  </a:extLst>
                </p:cNvPr>
                <p:cNvSpPr txBox="1"/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        +       +        =</a:t>
                  </a: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05CD54C-E13D-4852-9359-09A5EB5DE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blipFill>
                  <a:blip r:embed="rId9"/>
                  <a:stretch>
                    <a:fillRect l="-2593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8CC81A37-23AF-49D1-96C2-8D20384D4D28}"/>
                </a:ext>
              </a:extLst>
            </p:cNvPr>
            <p:cNvSpPr/>
            <p:nvPr/>
          </p:nvSpPr>
          <p:spPr>
            <a:xfrm>
              <a:off x="2686625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DEA317A3-96F5-4FBC-A27A-5C3AC73BBB1B}"/>
                </a:ext>
              </a:extLst>
            </p:cNvPr>
            <p:cNvSpPr/>
            <p:nvPr/>
          </p:nvSpPr>
          <p:spPr>
            <a:xfrm>
              <a:off x="3633633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DD3E1AE1-BACB-4CEB-963B-7A11E2BBBB99}"/>
                </a:ext>
              </a:extLst>
            </p:cNvPr>
            <p:cNvSpPr/>
            <p:nvPr/>
          </p:nvSpPr>
          <p:spPr>
            <a:xfrm>
              <a:off x="4580641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29773DB0-CD0B-4D22-932B-4EF9CE156B51}"/>
                </a:ext>
              </a:extLst>
            </p:cNvPr>
            <p:cNvSpPr/>
            <p:nvPr/>
          </p:nvSpPr>
          <p:spPr>
            <a:xfrm>
              <a:off x="5527649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5AED155-DC2C-4EE9-87AE-9B04AA2DA666}"/>
              </a:ext>
            </a:extLst>
          </p:cNvPr>
          <p:cNvGrpSpPr/>
          <p:nvPr/>
        </p:nvGrpSpPr>
        <p:grpSpPr>
          <a:xfrm>
            <a:off x="8603227" y="4708827"/>
            <a:ext cx="2304711" cy="1527434"/>
            <a:chOff x="8603227" y="4708827"/>
            <a:chExt cx="2304711" cy="1527434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97693D4-8240-4C8E-9CE3-C9A06CC2BA96}"/>
                </a:ext>
              </a:extLst>
            </p:cNvPr>
            <p:cNvSpPr/>
            <p:nvPr/>
          </p:nvSpPr>
          <p:spPr>
            <a:xfrm>
              <a:off x="8603227" y="4708827"/>
              <a:ext cx="2304711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E696BC5-4222-4E2C-81BF-20F3E2CDA14D}"/>
                    </a:ext>
                  </a:extLst>
                </p:cNvPr>
                <p:cNvSpPr txBox="1"/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E696BC5-4222-4E2C-81BF-20F3E2CDA1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blipFill>
                  <a:blip r:embed="rId10"/>
                  <a:stretch>
                    <a:fillRect l="-576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661A105F-7AAC-4FA3-9ED2-4E8BA4EC43D2}"/>
                </a:ext>
              </a:extLst>
            </p:cNvPr>
            <p:cNvSpPr/>
            <p:nvPr/>
          </p:nvSpPr>
          <p:spPr>
            <a:xfrm>
              <a:off x="9997122" y="4932760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054FCC6-DFD1-41AE-833A-9C9B29182A85}"/>
                    </a:ext>
                  </a:extLst>
                </p:cNvPr>
                <p:cNvSpPr txBox="1"/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</a:t>
                  </a: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054FCC6-DFD1-41AE-833A-9C9B29182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blipFill>
                  <a:blip r:embed="rId11"/>
                  <a:stretch>
                    <a:fillRect l="-5769" t="-11628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9F756FF-F203-41C3-9359-A8960EAEDDDB}"/>
                </a:ext>
              </a:extLst>
            </p:cNvPr>
            <p:cNvSpPr/>
            <p:nvPr/>
          </p:nvSpPr>
          <p:spPr>
            <a:xfrm>
              <a:off x="10015190" y="555087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53B05F1-2EF5-4068-A17B-F68435C70B4C}"/>
              </a:ext>
            </a:extLst>
          </p:cNvPr>
          <p:cNvSpPr/>
          <p:nvPr/>
        </p:nvSpPr>
        <p:spPr>
          <a:xfrm>
            <a:off x="2683079" y="493068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63208F26-14A1-4478-A606-5B795B737CF6}"/>
              </a:ext>
            </a:extLst>
          </p:cNvPr>
          <p:cNvSpPr/>
          <p:nvPr/>
        </p:nvSpPr>
        <p:spPr>
          <a:xfrm>
            <a:off x="3630448" y="492745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DAF6326C-5F49-4038-9270-B1798C52913E}"/>
              </a:ext>
            </a:extLst>
          </p:cNvPr>
          <p:cNvSpPr/>
          <p:nvPr/>
        </p:nvSpPr>
        <p:spPr>
          <a:xfrm>
            <a:off x="4577817" y="492422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E186FBF-02E9-4309-9CC7-FD620596DB6C}"/>
              </a:ext>
            </a:extLst>
          </p:cNvPr>
          <p:cNvSpPr/>
          <p:nvPr/>
        </p:nvSpPr>
        <p:spPr>
          <a:xfrm>
            <a:off x="5525186" y="492099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AB70796C-1CC6-4CCF-AFB4-2DFFBC68A94C}"/>
              </a:ext>
            </a:extLst>
          </p:cNvPr>
          <p:cNvSpPr/>
          <p:nvPr/>
        </p:nvSpPr>
        <p:spPr>
          <a:xfrm>
            <a:off x="6472555" y="491776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7EDA0BB6-3FD5-4495-AE29-F9C710F62F57}"/>
              </a:ext>
            </a:extLst>
          </p:cNvPr>
          <p:cNvSpPr/>
          <p:nvPr/>
        </p:nvSpPr>
        <p:spPr>
          <a:xfrm>
            <a:off x="7443838" y="4927292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5B546E8-1848-4D5F-B3F3-5AAC515CEC40}"/>
              </a:ext>
            </a:extLst>
          </p:cNvPr>
          <p:cNvSpPr/>
          <p:nvPr/>
        </p:nvSpPr>
        <p:spPr>
          <a:xfrm>
            <a:off x="9951769" y="4940350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FD4964E7-2448-4637-A213-1F3E220AFB97}"/>
              </a:ext>
            </a:extLst>
          </p:cNvPr>
          <p:cNvSpPr/>
          <p:nvPr/>
        </p:nvSpPr>
        <p:spPr>
          <a:xfrm>
            <a:off x="2683079" y="5589203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8E17B2E4-4B44-404D-A39E-DDDC90EA857B}"/>
              </a:ext>
            </a:extLst>
          </p:cNvPr>
          <p:cNvSpPr/>
          <p:nvPr/>
        </p:nvSpPr>
        <p:spPr>
          <a:xfrm>
            <a:off x="3630448" y="5585973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DA4AEC2D-5E63-4D3E-A7AE-DDEF04FDDFD0}"/>
              </a:ext>
            </a:extLst>
          </p:cNvPr>
          <p:cNvSpPr/>
          <p:nvPr/>
        </p:nvSpPr>
        <p:spPr>
          <a:xfrm>
            <a:off x="4577817" y="5582743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B6F744E3-2FCD-40C2-B592-77D14B4551E8}"/>
              </a:ext>
            </a:extLst>
          </p:cNvPr>
          <p:cNvSpPr/>
          <p:nvPr/>
        </p:nvSpPr>
        <p:spPr>
          <a:xfrm>
            <a:off x="5522671" y="5583872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9761C3A3-AF60-4646-8198-68626787ACF2}"/>
              </a:ext>
            </a:extLst>
          </p:cNvPr>
          <p:cNvSpPr/>
          <p:nvPr/>
        </p:nvSpPr>
        <p:spPr>
          <a:xfrm>
            <a:off x="9951769" y="5563577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71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0" grpId="0"/>
      <p:bldP spid="62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6A2514-02FF-4790-B605-F18072F9DB0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3987" y="839780"/>
            <a:ext cx="8810625" cy="5286375"/>
          </a:xfrm>
          <a:prstGeom prst="rect">
            <a:avLst/>
          </a:prstGeom>
        </p:spPr>
      </p:pic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E273295-D5B0-4815-845E-E738BD49C787}"/>
              </a:ext>
            </a:extLst>
          </p:cNvPr>
          <p:cNvSpPr/>
          <p:nvPr/>
        </p:nvSpPr>
        <p:spPr>
          <a:xfrm>
            <a:off x="3072779" y="83701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6B7AF0-7767-4F74-94CB-F9B5FA66F0B8}"/>
              </a:ext>
            </a:extLst>
          </p:cNvPr>
          <p:cNvSpPr txBox="1"/>
          <p:nvPr/>
        </p:nvSpPr>
        <p:spPr>
          <a:xfrm>
            <a:off x="3510101" y="837019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Tìm phép nhân thích hợp.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7F1CF84-1CBA-4C5B-9323-660F8E6822A5}"/>
              </a:ext>
            </a:extLst>
          </p:cNvPr>
          <p:cNvSpPr/>
          <p:nvPr/>
        </p:nvSpPr>
        <p:spPr>
          <a:xfrm>
            <a:off x="2594306" y="2198541"/>
            <a:ext cx="3722494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4 + 4 + 4 + 4 + 4 = 20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C2326AF-15EF-4E8E-A3E4-6D9F37EC969E}"/>
              </a:ext>
            </a:extLst>
          </p:cNvPr>
          <p:cNvSpPr/>
          <p:nvPr/>
        </p:nvSpPr>
        <p:spPr>
          <a:xfrm>
            <a:off x="3148903" y="3528420"/>
            <a:ext cx="2613300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4 + 4 + 4 = 12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E196361-A59C-4DB2-99C7-E11DEF96055B}"/>
              </a:ext>
            </a:extLst>
          </p:cNvPr>
          <p:cNvSpPr/>
          <p:nvPr/>
        </p:nvSpPr>
        <p:spPr>
          <a:xfrm>
            <a:off x="6731000" y="3429000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75EAD2F-58E2-431C-A17A-9A05ACD4C064}"/>
              </a:ext>
            </a:extLst>
          </p:cNvPr>
          <p:cNvSpPr/>
          <p:nvPr/>
        </p:nvSpPr>
        <p:spPr>
          <a:xfrm>
            <a:off x="3441351" y="4681238"/>
            <a:ext cx="2028403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5 + 5 = 10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8795258-1ACD-4DA9-9EEA-9103ED46BEC6}"/>
              </a:ext>
            </a:extLst>
          </p:cNvPr>
          <p:cNvSpPr/>
          <p:nvPr/>
        </p:nvSpPr>
        <p:spPr>
          <a:xfrm>
            <a:off x="6534618" y="4660900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F7058C6-F860-4519-9653-16C471CE4A72}"/>
              </a:ext>
            </a:extLst>
          </p:cNvPr>
          <p:cNvSpPr/>
          <p:nvPr/>
        </p:nvSpPr>
        <p:spPr>
          <a:xfrm>
            <a:off x="2956777" y="5834056"/>
            <a:ext cx="2997549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2 + 2 + 2 + 2 = 8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94070EA-6958-4E2F-842B-B72237ECDB6E}"/>
              </a:ext>
            </a:extLst>
          </p:cNvPr>
          <p:cNvSpPr/>
          <p:nvPr/>
        </p:nvSpPr>
        <p:spPr>
          <a:xfrm>
            <a:off x="6578600" y="3530600"/>
            <a:ext cx="1651000" cy="1968500"/>
          </a:xfrm>
          <a:custGeom>
            <a:avLst/>
            <a:gdLst>
              <a:gd name="connsiteX0" fmla="*/ 0 w 1651000"/>
              <a:gd name="connsiteY0" fmla="*/ 1968500 h 1968500"/>
              <a:gd name="connsiteX1" fmla="*/ 914400 w 1651000"/>
              <a:gd name="connsiteY1" fmla="*/ 1244600 h 1968500"/>
              <a:gd name="connsiteX2" fmla="*/ 1651000 w 1651000"/>
              <a:gd name="connsiteY2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000" h="1968500">
                <a:moveTo>
                  <a:pt x="0" y="1968500"/>
                </a:moveTo>
                <a:cubicBezTo>
                  <a:pt x="319616" y="1770591"/>
                  <a:pt x="639233" y="1572683"/>
                  <a:pt x="914400" y="1244600"/>
                </a:cubicBezTo>
                <a:cubicBezTo>
                  <a:pt x="1189567" y="916517"/>
                  <a:pt x="1420283" y="458258"/>
                  <a:pt x="165100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257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704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BE550B7-3F79-40DF-A748-18A4034397DD}"/>
              </a:ext>
            </a:extLst>
          </p:cNvPr>
          <p:cNvSpPr/>
          <p:nvPr/>
        </p:nvSpPr>
        <p:spPr>
          <a:xfrm>
            <a:off x="757651" y="129421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8FEA5-1D09-4B8D-9492-BF3934F09BFA}"/>
              </a:ext>
            </a:extLst>
          </p:cNvPr>
          <p:cNvSpPr txBox="1"/>
          <p:nvPr/>
        </p:nvSpPr>
        <p:spPr>
          <a:xfrm>
            <a:off x="1194973" y="1294219"/>
            <a:ext cx="6584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Viết 2 + 2 + 2 + 2 + 2 = 10 thành phép nhân.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B31387E-CB10-48CD-98FE-4BDBFC721447}"/>
              </a:ext>
            </a:extLst>
          </p:cNvPr>
          <p:cNvGrpSpPr/>
          <p:nvPr/>
        </p:nvGrpSpPr>
        <p:grpSpPr>
          <a:xfrm>
            <a:off x="4621347" y="1900902"/>
            <a:ext cx="2699226" cy="587661"/>
            <a:chOff x="8046147" y="1143254"/>
            <a:chExt cx="2699226" cy="58766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0E59AE-A816-47EE-9608-70534620BA38}"/>
                </a:ext>
              </a:extLst>
            </p:cNvPr>
            <p:cNvSpPr/>
            <p:nvPr/>
          </p:nvSpPr>
          <p:spPr>
            <a:xfrm>
              <a:off x="8046147" y="1182328"/>
              <a:ext cx="2699225" cy="475903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057E045-8049-447A-862C-E28EACAA314E}"/>
                </a:ext>
              </a:extLst>
            </p:cNvPr>
            <p:cNvSpPr/>
            <p:nvPr/>
          </p:nvSpPr>
          <p:spPr>
            <a:xfrm>
              <a:off x="8132865" y="1146140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98663C4-79F9-4581-ABD4-30524572D57A}"/>
                    </a:ext>
                  </a:extLst>
                </p:cNvPr>
                <p:cNvSpPr txBox="1"/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vi-VN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98663C4-79F9-4581-ABD4-30524572D5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75DCC2-2EE4-458C-81D7-38D88E06B45B}"/>
                </a:ext>
              </a:extLst>
            </p:cNvPr>
            <p:cNvSpPr/>
            <p:nvPr/>
          </p:nvSpPr>
          <p:spPr>
            <a:xfrm>
              <a:off x="9128038" y="1143254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55C1A2-80CD-4625-8F37-5B771E54E7C5}"/>
                </a:ext>
              </a:extLst>
            </p:cNvPr>
            <p:cNvSpPr/>
            <p:nvPr/>
          </p:nvSpPr>
          <p:spPr>
            <a:xfrm>
              <a:off x="9616746" y="1143254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EA1734-D39E-46D1-804B-89B8D5592356}"/>
                </a:ext>
              </a:extLst>
            </p:cNvPr>
            <p:cNvSpPr/>
            <p:nvPr/>
          </p:nvSpPr>
          <p:spPr>
            <a:xfrm>
              <a:off x="10105454" y="1143254"/>
              <a:ext cx="6399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200">
                  <a:solidFill>
                    <a:srgbClr val="FF0000"/>
                  </a:solidFill>
                </a:rPr>
                <a:t>10</a:t>
              </a:r>
              <a:endParaRPr lang="vi-VN" sz="3200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105A14-0788-4900-8476-9AE220772312}"/>
                  </a:ext>
                </a:extLst>
              </p:cNvPr>
              <p:cNvSpPr txBox="1"/>
              <p:nvPr/>
            </p:nvSpPr>
            <p:spPr>
              <a:xfrm>
                <a:off x="1210271" y="2544469"/>
                <a:ext cx="97714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b) Viết phép nhân 5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7 = 35 thành phép cộng các số hạng bằng nhau.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105A14-0788-4900-8476-9AE220772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271" y="2544469"/>
                <a:ext cx="9771458" cy="461665"/>
              </a:xfrm>
              <a:prstGeom prst="rect">
                <a:avLst/>
              </a:prstGeom>
              <a:blipFill>
                <a:blip r:embed="rId4"/>
                <a:stretch>
                  <a:fillRect l="-999" t="-9211" r="-936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C6EB828D-75C7-41B3-B3A1-CE060D29C159}"/>
              </a:ext>
            </a:extLst>
          </p:cNvPr>
          <p:cNvGrpSpPr/>
          <p:nvPr/>
        </p:nvGrpSpPr>
        <p:grpSpPr>
          <a:xfrm>
            <a:off x="3078582" y="3057688"/>
            <a:ext cx="5784756" cy="610312"/>
            <a:chOff x="8046147" y="1143254"/>
            <a:chExt cx="2699225" cy="61031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719BC1A-D9B5-4D59-B162-72BEECF438A7}"/>
                </a:ext>
              </a:extLst>
            </p:cNvPr>
            <p:cNvSpPr/>
            <p:nvPr/>
          </p:nvSpPr>
          <p:spPr>
            <a:xfrm>
              <a:off x="8046147" y="1182328"/>
              <a:ext cx="2699225" cy="571238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167EEB8-36C4-4840-AB2F-7E3BEAFAD2AF}"/>
                </a:ext>
              </a:extLst>
            </p:cNvPr>
            <p:cNvSpPr/>
            <p:nvPr/>
          </p:nvSpPr>
          <p:spPr>
            <a:xfrm>
              <a:off x="8046148" y="1143254"/>
              <a:ext cx="26992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</a:rPr>
                <a:t>5 + 5 + 5 + 5 + 5 + 5 + 5 = 35</a:t>
              </a:r>
            </a:p>
          </p:txBody>
        </p:sp>
      </p:grp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8D1E3C37-C602-430F-A552-333102BD6DD8}"/>
              </a:ext>
            </a:extLst>
          </p:cNvPr>
          <p:cNvSpPr/>
          <p:nvPr/>
        </p:nvSpPr>
        <p:spPr>
          <a:xfrm>
            <a:off x="855257" y="3641269"/>
            <a:ext cx="710027" cy="7239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E2EC3A-F460-455F-8532-F40607FEBA8B}"/>
              </a:ext>
            </a:extLst>
          </p:cNvPr>
          <p:cNvSpPr txBox="1"/>
          <p:nvPr/>
        </p:nvSpPr>
        <p:spPr>
          <a:xfrm>
            <a:off x="1478279" y="3903504"/>
            <a:ext cx="5097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 Viết 3 + 3 + 3 = 9 thành phép nhân.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4957D68-83E3-4EC8-BADF-1B7D91635E50}"/>
              </a:ext>
            </a:extLst>
          </p:cNvPr>
          <p:cNvGrpSpPr/>
          <p:nvPr/>
        </p:nvGrpSpPr>
        <p:grpSpPr>
          <a:xfrm>
            <a:off x="4621347" y="4365169"/>
            <a:ext cx="2699226" cy="587661"/>
            <a:chOff x="8046147" y="1143254"/>
            <a:chExt cx="2699226" cy="58766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7A7896A-575B-4AA2-B9B9-C6C2B5C0FF07}"/>
                </a:ext>
              </a:extLst>
            </p:cNvPr>
            <p:cNvSpPr/>
            <p:nvPr/>
          </p:nvSpPr>
          <p:spPr>
            <a:xfrm>
              <a:off x="8046147" y="1182328"/>
              <a:ext cx="2699225" cy="475903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A68BDD1-CFDA-4F4E-BADB-E167BF151B2F}"/>
                </a:ext>
              </a:extLst>
            </p:cNvPr>
            <p:cNvSpPr/>
            <p:nvPr/>
          </p:nvSpPr>
          <p:spPr>
            <a:xfrm>
              <a:off x="8132865" y="1146140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343AE62-2C59-41B2-AC22-FDBE3C7E46AC}"/>
                    </a:ext>
                  </a:extLst>
                </p:cNvPr>
                <p:cNvSpPr txBox="1"/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vi-VN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343AE62-2C59-41B2-AC22-FDBE3C7E46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D4EAB49-F895-4A2E-83D0-289CEC42754D}"/>
                </a:ext>
              </a:extLst>
            </p:cNvPr>
            <p:cNvSpPr/>
            <p:nvPr/>
          </p:nvSpPr>
          <p:spPr>
            <a:xfrm>
              <a:off x="9128038" y="1143254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66A44A8-3EF2-4423-B12B-C0FD8105D299}"/>
                </a:ext>
              </a:extLst>
            </p:cNvPr>
            <p:cNvSpPr/>
            <p:nvPr/>
          </p:nvSpPr>
          <p:spPr>
            <a:xfrm>
              <a:off x="9616746" y="1143254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8175C08-9AC6-4EE0-A927-B4E7645B3876}"/>
                </a:ext>
              </a:extLst>
            </p:cNvPr>
            <p:cNvSpPr/>
            <p:nvPr/>
          </p:nvSpPr>
          <p:spPr>
            <a:xfrm>
              <a:off x="10105454" y="1143254"/>
              <a:ext cx="6399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0DDF236-44C2-4A9B-A97A-CEED71F57C7D}"/>
                  </a:ext>
                </a:extLst>
              </p:cNvPr>
              <p:cNvSpPr txBox="1"/>
              <p:nvPr/>
            </p:nvSpPr>
            <p:spPr>
              <a:xfrm>
                <a:off x="1478279" y="4938946"/>
                <a:ext cx="95823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 Viết phép nhân 4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6 = 24 thành phép cộng các số hạng bằng nhau.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0DDF236-44C2-4A9B-A97A-CEED71F57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79" y="4938946"/>
                <a:ext cx="9582303" cy="461665"/>
              </a:xfrm>
              <a:prstGeom prst="rect">
                <a:avLst/>
              </a:prstGeom>
              <a:blipFill>
                <a:blip r:embed="rId6"/>
                <a:stretch>
                  <a:fillRect l="-64" t="-9211" r="-127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DE44850A-7AE5-469F-8069-0A52C0FE9806}"/>
              </a:ext>
            </a:extLst>
          </p:cNvPr>
          <p:cNvGrpSpPr/>
          <p:nvPr/>
        </p:nvGrpSpPr>
        <p:grpSpPr>
          <a:xfrm>
            <a:off x="3310428" y="5377957"/>
            <a:ext cx="5197912" cy="610312"/>
            <a:chOff x="8046147" y="1143254"/>
            <a:chExt cx="2699225" cy="61031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2FD0F3C-4818-4BC8-9D39-3CD812818D78}"/>
                </a:ext>
              </a:extLst>
            </p:cNvPr>
            <p:cNvSpPr/>
            <p:nvPr/>
          </p:nvSpPr>
          <p:spPr>
            <a:xfrm>
              <a:off x="8046147" y="1182328"/>
              <a:ext cx="2699225" cy="571238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A324A88-6E30-43C2-8A97-FC74157141DF}"/>
                </a:ext>
              </a:extLst>
            </p:cNvPr>
            <p:cNvSpPr/>
            <p:nvPr/>
          </p:nvSpPr>
          <p:spPr>
            <a:xfrm>
              <a:off x="8046148" y="1143254"/>
              <a:ext cx="26992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</a:rPr>
                <a:t>4 + 4 + 4 + 4 + 4 + 4 = 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595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/>
      <p:bldP spid="22" grpId="0" animBg="1"/>
      <p:bldP spid="25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E7E28DD-E688-432A-A09A-0DC87EA7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E64D23C-F136-470B-A0CA-546F6A7411D2}"/>
              </a:ext>
            </a:extLst>
          </p:cNvPr>
          <p:cNvSpPr/>
          <p:nvPr/>
        </p:nvSpPr>
        <p:spPr>
          <a:xfrm>
            <a:off x="875679" y="119230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F5152C-49CF-47DC-9F61-F0644EC70708}"/>
              </a:ext>
            </a:extLst>
          </p:cNvPr>
          <p:cNvSpPr txBox="1"/>
          <p:nvPr/>
        </p:nvSpPr>
        <p:spPr>
          <a:xfrm>
            <a:off x="1313001" y="1192305"/>
            <a:ext cx="2458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Tìm phép nhân phù hợp với câu trả lời cho mỗi câu hỏi.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B216AC-EF32-416F-AF93-4B01C5D9D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675" y="328811"/>
            <a:ext cx="6875324" cy="6077505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DADC04F-39DD-464F-84B8-A0D0EE0F92B7}"/>
              </a:ext>
            </a:extLst>
          </p:cNvPr>
          <p:cNvSpPr/>
          <p:nvPr/>
        </p:nvSpPr>
        <p:spPr>
          <a:xfrm>
            <a:off x="4807639" y="2628900"/>
            <a:ext cx="4330700" cy="533400"/>
          </a:xfrm>
          <a:custGeom>
            <a:avLst/>
            <a:gdLst>
              <a:gd name="connsiteX0" fmla="*/ 4498812 w 4597365"/>
              <a:gd name="connsiteY0" fmla="*/ 0 h 584200"/>
              <a:gd name="connsiteX1" fmla="*/ 4105112 w 4597365"/>
              <a:gd name="connsiteY1" fmla="*/ 292100 h 584200"/>
              <a:gd name="connsiteX2" fmla="*/ 663412 w 4597365"/>
              <a:gd name="connsiteY2" fmla="*/ 304800 h 584200"/>
              <a:gd name="connsiteX3" fmla="*/ 3012 w 4597365"/>
              <a:gd name="connsiteY3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7365" h="584200">
                <a:moveTo>
                  <a:pt x="4498812" y="0"/>
                </a:moveTo>
                <a:cubicBezTo>
                  <a:pt x="4621578" y="120650"/>
                  <a:pt x="4744345" y="241300"/>
                  <a:pt x="4105112" y="292100"/>
                </a:cubicBezTo>
                <a:cubicBezTo>
                  <a:pt x="3465879" y="342900"/>
                  <a:pt x="1347095" y="256117"/>
                  <a:pt x="663412" y="304800"/>
                </a:cubicBezTo>
                <a:cubicBezTo>
                  <a:pt x="-20271" y="353483"/>
                  <a:pt x="-8630" y="468841"/>
                  <a:pt x="3012" y="5842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969C87A-3E3E-47AC-8660-60E1745288CF}"/>
              </a:ext>
            </a:extLst>
          </p:cNvPr>
          <p:cNvSpPr/>
          <p:nvPr/>
        </p:nvSpPr>
        <p:spPr>
          <a:xfrm rot="10800000">
            <a:off x="5633139" y="3581400"/>
            <a:ext cx="4330700" cy="723900"/>
          </a:xfrm>
          <a:custGeom>
            <a:avLst/>
            <a:gdLst>
              <a:gd name="connsiteX0" fmla="*/ 4498812 w 4597365"/>
              <a:gd name="connsiteY0" fmla="*/ 0 h 584200"/>
              <a:gd name="connsiteX1" fmla="*/ 4105112 w 4597365"/>
              <a:gd name="connsiteY1" fmla="*/ 292100 h 584200"/>
              <a:gd name="connsiteX2" fmla="*/ 663412 w 4597365"/>
              <a:gd name="connsiteY2" fmla="*/ 304800 h 584200"/>
              <a:gd name="connsiteX3" fmla="*/ 3012 w 4597365"/>
              <a:gd name="connsiteY3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7365" h="584200">
                <a:moveTo>
                  <a:pt x="4498812" y="0"/>
                </a:moveTo>
                <a:cubicBezTo>
                  <a:pt x="4621578" y="120650"/>
                  <a:pt x="4744345" y="241300"/>
                  <a:pt x="4105112" y="292100"/>
                </a:cubicBezTo>
                <a:cubicBezTo>
                  <a:pt x="3465879" y="342900"/>
                  <a:pt x="1347095" y="256117"/>
                  <a:pt x="663412" y="304800"/>
                </a:cubicBezTo>
                <a:cubicBezTo>
                  <a:pt x="-20271" y="353483"/>
                  <a:pt x="-8630" y="468841"/>
                  <a:pt x="3012" y="5842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1A431B-605E-435E-9BDE-550ADAFC55A9}"/>
              </a:ext>
            </a:extLst>
          </p:cNvPr>
          <p:cNvSpPr/>
          <p:nvPr/>
        </p:nvSpPr>
        <p:spPr>
          <a:xfrm>
            <a:off x="6616700" y="3619500"/>
            <a:ext cx="2381638" cy="622300"/>
          </a:xfrm>
          <a:custGeom>
            <a:avLst/>
            <a:gdLst>
              <a:gd name="connsiteX0" fmla="*/ 2374900 w 2381638"/>
              <a:gd name="connsiteY0" fmla="*/ 622300 h 622300"/>
              <a:gd name="connsiteX1" fmla="*/ 2070100 w 2381638"/>
              <a:gd name="connsiteY1" fmla="*/ 215900 h 622300"/>
              <a:gd name="connsiteX2" fmla="*/ 355600 w 2381638"/>
              <a:gd name="connsiteY2" fmla="*/ 241300 h 622300"/>
              <a:gd name="connsiteX3" fmla="*/ 0 w 2381638"/>
              <a:gd name="connsiteY3" fmla="*/ 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1638" h="622300">
                <a:moveTo>
                  <a:pt x="2374900" y="622300"/>
                </a:moveTo>
                <a:cubicBezTo>
                  <a:pt x="2390775" y="450850"/>
                  <a:pt x="2406650" y="279400"/>
                  <a:pt x="2070100" y="215900"/>
                </a:cubicBezTo>
                <a:cubicBezTo>
                  <a:pt x="1733550" y="152400"/>
                  <a:pt x="700617" y="277283"/>
                  <a:pt x="355600" y="241300"/>
                </a:cubicBezTo>
                <a:cubicBezTo>
                  <a:pt x="10583" y="205317"/>
                  <a:pt x="5291" y="102658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015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D0BBF405-4410-40AA-AE47-7102AED2C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01D7703-1FF4-4AE5-B4F5-37EFB057280E}"/>
              </a:ext>
            </a:extLst>
          </p:cNvPr>
          <p:cNvSpPr/>
          <p:nvPr/>
        </p:nvSpPr>
        <p:spPr>
          <a:xfrm>
            <a:off x="875679" y="119230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76D2C1-190A-4E08-A9DE-70E428BEBCA3}"/>
              </a:ext>
            </a:extLst>
          </p:cNvPr>
          <p:cNvSpPr txBox="1"/>
          <p:nvPr/>
        </p:nvSpPr>
        <p:spPr>
          <a:xfrm>
            <a:off x="1313001" y="1192305"/>
            <a:ext cx="2458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Tính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95B7CA-55C0-40A1-90AD-2368F84920B1}"/>
                  </a:ext>
                </a:extLst>
              </p:cNvPr>
              <p:cNvSpPr txBox="1"/>
              <p:nvPr/>
            </p:nvSpPr>
            <p:spPr>
              <a:xfrm>
                <a:off x="1313001" y="1763525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a) 5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4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95B7CA-55C0-40A1-90AD-2368F8492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001" y="1763525"/>
                <a:ext cx="1258678" cy="461665"/>
              </a:xfrm>
              <a:prstGeom prst="rect">
                <a:avLst/>
              </a:prstGeom>
              <a:blipFill>
                <a:blip r:embed="rId3"/>
                <a:stretch>
                  <a:fillRect l="-7246" t="-9211" r="-6763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3AFF7A1-E66A-4A70-8A50-93B69664B30C}"/>
              </a:ext>
            </a:extLst>
          </p:cNvPr>
          <p:cNvGrpSpPr/>
          <p:nvPr/>
        </p:nvGrpSpPr>
        <p:grpSpPr>
          <a:xfrm>
            <a:off x="1073841" y="2221421"/>
            <a:ext cx="4635500" cy="1354354"/>
            <a:chOff x="1313001" y="2225190"/>
            <a:chExt cx="4635500" cy="135435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F03EA1-B559-4D2A-9A17-4D90CAAF4EE7}"/>
                </a:ext>
              </a:extLst>
            </p:cNvPr>
            <p:cNvSpPr/>
            <p:nvPr/>
          </p:nvSpPr>
          <p:spPr>
            <a:xfrm>
              <a:off x="1313001" y="2225190"/>
              <a:ext cx="4635500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56E2D30-96D8-4FF3-A70E-6750A42E152E}"/>
                    </a:ext>
                  </a:extLst>
                </p:cNvPr>
                <p:cNvSpPr txBox="1"/>
                <p:nvPr/>
              </p:nvSpPr>
              <p:spPr>
                <a:xfrm>
                  <a:off x="1408027" y="2350477"/>
                  <a:ext cx="4445448" cy="11318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2400" dirty="0"/>
                    <a:t>Mẫu: 5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vi-V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400" dirty="0"/>
                    <a:t>4 = 5 + 5 + 5 + 5 = 20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vi-VN" sz="2400" dirty="0"/>
                    <a:t>         5 </a:t>
                  </a:r>
                  <a14:m>
                    <m:oMath xmlns:m="http://schemas.openxmlformats.org/officeDocument/2006/math">
                      <m:r>
                        <a:rPr lang="vi-V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lang="vi-VN" sz="2400" dirty="0"/>
                    <a:t>4 = 20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56E2D30-96D8-4FF3-A70E-6750A42E15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8027" y="2350477"/>
                  <a:ext cx="4445448" cy="1131848"/>
                </a:xfrm>
                <a:prstGeom prst="rect">
                  <a:avLst/>
                </a:prstGeom>
                <a:blipFill>
                  <a:blip r:embed="rId4"/>
                  <a:stretch>
                    <a:fillRect l="-2195" r="-1235" b="-11828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5239CB-7D61-45C9-B0AC-5AA288B9F5EF}"/>
                  </a:ext>
                </a:extLst>
              </p:cNvPr>
              <p:cNvSpPr txBox="1"/>
              <p:nvPr/>
            </p:nvSpPr>
            <p:spPr>
              <a:xfrm>
                <a:off x="6354901" y="1763524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b) 8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2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5239CB-7D61-45C9-B0AC-5AA288B9F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901" y="1763524"/>
                <a:ext cx="1258678" cy="461665"/>
              </a:xfrm>
              <a:prstGeom prst="rect">
                <a:avLst/>
              </a:prstGeom>
              <a:blipFill>
                <a:blip r:embed="rId5"/>
                <a:stretch>
                  <a:fillRect l="-7246" t="-9211" r="-6763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F379A8C-4429-4A93-943A-67FE1DB430C3}"/>
                  </a:ext>
                </a:extLst>
              </p:cNvPr>
              <p:cNvSpPr txBox="1"/>
              <p:nvPr/>
            </p:nvSpPr>
            <p:spPr>
              <a:xfrm>
                <a:off x="1313001" y="3905000"/>
                <a:ext cx="12410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c) 3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6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F379A8C-4429-4A93-943A-67FE1DB43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001" y="3905000"/>
                <a:ext cx="1241045" cy="461665"/>
              </a:xfrm>
              <a:prstGeom prst="rect">
                <a:avLst/>
              </a:prstGeom>
              <a:blipFill>
                <a:blip r:embed="rId6"/>
                <a:stretch>
                  <a:fillRect l="-7353" t="-9333" r="-6863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1636E0-5A6D-4F9A-A50E-A6307F1BAF7C}"/>
                  </a:ext>
                </a:extLst>
              </p:cNvPr>
              <p:cNvSpPr txBox="1"/>
              <p:nvPr/>
            </p:nvSpPr>
            <p:spPr>
              <a:xfrm>
                <a:off x="6354901" y="3904999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d) 4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3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1636E0-5A6D-4F9A-A50E-A6307F1BA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901" y="3904999"/>
                <a:ext cx="1258678" cy="461665"/>
              </a:xfrm>
              <a:prstGeom prst="rect">
                <a:avLst/>
              </a:prstGeom>
              <a:blipFill>
                <a:blip r:embed="rId7"/>
                <a:stretch>
                  <a:fillRect l="-7246" t="-9333" r="-6763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44B358-E93D-4002-8E29-C5B39ADEEB7E}"/>
                  </a:ext>
                </a:extLst>
              </p:cNvPr>
              <p:cNvSpPr txBox="1"/>
              <p:nvPr/>
            </p:nvSpPr>
            <p:spPr>
              <a:xfrm>
                <a:off x="6354901" y="2297152"/>
                <a:ext cx="2634054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2 = 8 + 8 = 16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2 = 16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44B358-E93D-4002-8E29-C5B39ADEE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901" y="2297152"/>
                <a:ext cx="2634054" cy="1131848"/>
              </a:xfrm>
              <a:prstGeom prst="rect">
                <a:avLst/>
              </a:prstGeom>
              <a:blipFill>
                <a:blip r:embed="rId8"/>
                <a:stretch>
                  <a:fillRect l="-3464" r="-2771" b="-118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2A2A4F-0ED0-4B57-87A6-1A63A325C012}"/>
                  </a:ext>
                </a:extLst>
              </p:cNvPr>
              <p:cNvSpPr txBox="1"/>
              <p:nvPr/>
            </p:nvSpPr>
            <p:spPr>
              <a:xfrm>
                <a:off x="1199168" y="4366664"/>
                <a:ext cx="4717958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6 = 3 + 3 + 3 + 3 + 3 + 3 = 18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6 = 18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2A2A4F-0ED0-4B57-87A6-1A63A325C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168" y="4366664"/>
                <a:ext cx="4717958" cy="1131848"/>
              </a:xfrm>
              <a:prstGeom prst="rect">
                <a:avLst/>
              </a:prstGeom>
              <a:blipFill>
                <a:blip r:embed="rId9"/>
                <a:stretch>
                  <a:fillRect l="-2067" r="-1034" b="-118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7764933-5D9A-4627-9995-A85AD77DBBC8}"/>
                  </a:ext>
                </a:extLst>
              </p:cNvPr>
              <p:cNvSpPr txBox="1"/>
              <p:nvPr/>
            </p:nvSpPr>
            <p:spPr>
              <a:xfrm>
                <a:off x="6354901" y="4366664"/>
                <a:ext cx="3155031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4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3 = 4 + 4 + 4 = 12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4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3 = 12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7764933-5D9A-4627-9995-A85AD77DB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901" y="4366664"/>
                <a:ext cx="3155031" cy="1131848"/>
              </a:xfrm>
              <a:prstGeom prst="rect">
                <a:avLst/>
              </a:prstGeom>
              <a:blipFill>
                <a:blip r:embed="rId10"/>
                <a:stretch>
                  <a:fillRect l="-2896" r="-2124" b="-118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E53CC0BF-5261-4D51-8B56-2CAFAECBB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55" y="-113995"/>
            <a:ext cx="2946966" cy="294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04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11" grpId="0"/>
      <p:bldP spid="12" grpId="0"/>
      <p:bldP spid="13" grpId="0"/>
      <p:bldP spid="16" grpId="0" build="p"/>
      <p:bldP spid="17" grpId="0" build="p"/>
      <p:bldP spid="1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00853" y="99000"/>
            <a:ext cx="11948234" cy="6660000"/>
            <a:chOff x="100853" y="99000"/>
            <a:chExt cx="11948234" cy="6660000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1191562" y="242047"/>
              <a:ext cx="10850400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100853" y="371948"/>
              <a:ext cx="11948234" cy="6342552"/>
              <a:chOff x="100853" y="371948"/>
              <a:chExt cx="11948234" cy="6342552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00853" y="371948"/>
                <a:ext cx="1148400" cy="5760000"/>
                <a:chOff x="100853" y="549000"/>
                <a:chExt cx="1868234" cy="5760000"/>
              </a:xfrm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100853" y="54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23" name="Straight Connector 2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68" name="Straight Connector 5567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0" name="Straight Connector 5569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1" name="Straight Connector 5570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2" name="Straight Connector 5571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22" name="Group 5621"/>
                <p:cNvGrpSpPr/>
                <p:nvPr/>
              </p:nvGrpSpPr>
              <p:grpSpPr>
                <a:xfrm>
                  <a:off x="100853" y="126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23" name="Straight Connector 562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4" name="Straight Connector 5623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5" name="Straight Connector 5624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6" name="Straight Connector 5625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7" name="Straight Connector 5626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28" name="Group 5627"/>
                <p:cNvGrpSpPr/>
                <p:nvPr/>
              </p:nvGrpSpPr>
              <p:grpSpPr>
                <a:xfrm>
                  <a:off x="100853" y="198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29" name="Straight Connector 5628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0" name="Straight Connector 5629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1" name="Straight Connector 5630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2" name="Straight Connector 5631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3" name="Straight Connector 5632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34" name="Group 5633"/>
                <p:cNvGrpSpPr/>
                <p:nvPr/>
              </p:nvGrpSpPr>
              <p:grpSpPr>
                <a:xfrm>
                  <a:off x="100853" y="270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35" name="Straight Connector 5634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6" name="Straight Connector 5635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7" name="Straight Connector 5636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8" name="Straight Connector 5637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9" name="Straight Connector 5638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40" name="Group 5639"/>
                <p:cNvGrpSpPr/>
                <p:nvPr/>
              </p:nvGrpSpPr>
              <p:grpSpPr>
                <a:xfrm>
                  <a:off x="100853" y="342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41" name="Straight Connector 5640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2" name="Straight Connector 5641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3" name="Straight Connector 5642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4" name="Straight Connector 5643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5" name="Straight Connector 5644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46" name="Group 5645"/>
                <p:cNvGrpSpPr/>
                <p:nvPr/>
              </p:nvGrpSpPr>
              <p:grpSpPr>
                <a:xfrm>
                  <a:off x="100853" y="414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47" name="Straight Connector 5646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8" name="Straight Connector 5647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9" name="Straight Connector 5648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0" name="Straight Connector 5649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1" name="Straight Connector 5650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52" name="Group 5651"/>
                <p:cNvGrpSpPr/>
                <p:nvPr/>
              </p:nvGrpSpPr>
              <p:grpSpPr>
                <a:xfrm>
                  <a:off x="100853" y="486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53" name="Straight Connector 565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4" name="Straight Connector 5653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5" name="Straight Connector 5654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6" name="Straight Connector 5655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7" name="Straight Connector 5656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58" name="Group 5657"/>
                <p:cNvGrpSpPr/>
                <p:nvPr/>
              </p:nvGrpSpPr>
              <p:grpSpPr>
                <a:xfrm>
                  <a:off x="100853" y="558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59" name="Straight Connector 5658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0" name="Straight Connector 5659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1" name="Straight Connector 5660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2" name="Straight Connector 5661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3" name="Straight Connector 5662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6" name="Group 55"/>
              <p:cNvGrpSpPr/>
              <p:nvPr/>
            </p:nvGrpSpPr>
            <p:grpSpPr>
              <a:xfrm>
                <a:off x="1249087" y="371948"/>
                <a:ext cx="10800000" cy="6342552"/>
                <a:chOff x="1249087" y="371948"/>
                <a:chExt cx="10800000" cy="6342552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1249087" y="371948"/>
                  <a:ext cx="720000" cy="5760000"/>
                  <a:chOff x="1249087" y="371948"/>
                  <a:chExt cx="720000" cy="5760000"/>
                </a:xfrm>
              </p:grpSpPr>
              <p:grpSp>
                <p:nvGrpSpPr>
                  <p:cNvPr id="6041" name="Group 6040"/>
                  <p:cNvGrpSpPr/>
                  <p:nvPr/>
                </p:nvGrpSpPr>
                <p:grpSpPr>
                  <a:xfrm>
                    <a:off x="1249087" y="37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42" name="Group 6041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50" name="Straight Connector 6049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1" name="Straight Connector 6050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2" name="Straight Connector 6051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3" name="Straight Connector 6052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4" name="Straight Connector 6053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43" name="Rectangle 6042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>
                        <a:solidFill>
                          <a:srgbClr val="002060"/>
                        </a:solidFill>
                      </a:endParaRPr>
                    </a:p>
                  </p:txBody>
                </p:sp>
                <p:grpSp>
                  <p:nvGrpSpPr>
                    <p:cNvPr id="6044" name="Group 6043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45" name="Straight Connector 6044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6" name="Straight Connector 6045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7" name="Straight Connector 6046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8" name="Straight Connector 6047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9" name="Straight Connector 6048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55" name="Group 6054"/>
                  <p:cNvGrpSpPr/>
                  <p:nvPr/>
                </p:nvGrpSpPr>
                <p:grpSpPr>
                  <a:xfrm>
                    <a:off x="1249087" y="109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56" name="Group 6055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64" name="Straight Connector 6063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5" name="Straight Connector 6064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6" name="Straight Connector 6065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7" name="Straight Connector 6066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8" name="Straight Connector 6067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57" name="Rectangle 6056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>
                        <a:solidFill>
                          <a:srgbClr val="002060"/>
                        </a:solidFill>
                      </a:endParaRPr>
                    </a:p>
                  </p:txBody>
                </p:sp>
                <p:grpSp>
                  <p:nvGrpSpPr>
                    <p:cNvPr id="6058" name="Group 6057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59" name="Straight Connector 6058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0" name="Straight Connector 6059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1" name="Straight Connector 6060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2" name="Straight Connector 6061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3" name="Straight Connector 6062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69" name="Group 6068"/>
                  <p:cNvGrpSpPr/>
                  <p:nvPr/>
                </p:nvGrpSpPr>
                <p:grpSpPr>
                  <a:xfrm>
                    <a:off x="1249087" y="181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70" name="Group 6069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78" name="Straight Connector 6077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9" name="Straight Connector 6078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0" name="Straight Connector 6079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1" name="Straight Connector 6080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2" name="Straight Connector 6081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71" name="Rectangle 6070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>
                        <a:solidFill>
                          <a:srgbClr val="002060"/>
                        </a:solidFill>
                      </a:endParaRPr>
                    </a:p>
                  </p:txBody>
                </p:sp>
                <p:grpSp>
                  <p:nvGrpSpPr>
                    <p:cNvPr id="6072" name="Group 6071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73" name="Straight Connector 6072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4" name="Straight Connector 6073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5" name="Straight Connector 6074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6" name="Straight Connector 6075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7" name="Straight Connector 6076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83" name="Group 6082"/>
                  <p:cNvGrpSpPr/>
                  <p:nvPr/>
                </p:nvGrpSpPr>
                <p:grpSpPr>
                  <a:xfrm>
                    <a:off x="1249087" y="253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84" name="Group 6083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92" name="Straight Connector 6091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3" name="Straight Connector 6092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4" name="Straight Connector 6093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5" name="Straight Connector 6094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6" name="Straight Connector 6095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85" name="Rectangle 6084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>
                        <a:solidFill>
                          <a:srgbClr val="002060"/>
                        </a:solidFill>
                      </a:endParaRPr>
                    </a:p>
                  </p:txBody>
                </p:sp>
                <p:grpSp>
                  <p:nvGrpSpPr>
                    <p:cNvPr id="6086" name="Group 6085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87" name="Straight Connector 6086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8" name="Straight Connector 6087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9" name="Straight Connector 6088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0" name="Straight Connector 6089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1" name="Straight Connector 6090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97" name="Group 6096"/>
                  <p:cNvGrpSpPr/>
                  <p:nvPr/>
                </p:nvGrpSpPr>
                <p:grpSpPr>
                  <a:xfrm>
                    <a:off x="1249087" y="325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98" name="Group 6097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06" name="Straight Connector 6105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7" name="Straight Connector 6106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8" name="Straight Connector 6107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9" name="Straight Connector 6108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0" name="Straight Connector 6109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99" name="Rectangle 6098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>
                        <a:solidFill>
                          <a:srgbClr val="002060"/>
                        </a:solidFill>
                      </a:endParaRPr>
                    </a:p>
                  </p:txBody>
                </p:sp>
                <p:grpSp>
                  <p:nvGrpSpPr>
                    <p:cNvPr id="6100" name="Group 6099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01" name="Straight Connector 6100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2" name="Straight Connector 6101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3" name="Straight Connector 6102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4" name="Straight Connector 6103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5" name="Straight Connector 6104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11" name="Group 6110"/>
                  <p:cNvGrpSpPr/>
                  <p:nvPr/>
                </p:nvGrpSpPr>
                <p:grpSpPr>
                  <a:xfrm>
                    <a:off x="1249087" y="397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12" name="Group 6111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20" name="Straight Connector 6119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1" name="Straight Connector 6120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2" name="Straight Connector 6121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3" name="Straight Connector 6122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4" name="Straight Connector 6123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13" name="Rectangle 6112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>
                        <a:solidFill>
                          <a:srgbClr val="002060"/>
                        </a:solidFill>
                      </a:endParaRPr>
                    </a:p>
                  </p:txBody>
                </p:sp>
                <p:grpSp>
                  <p:nvGrpSpPr>
                    <p:cNvPr id="6114" name="Group 6113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15" name="Straight Connector 6114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6" name="Straight Connector 6115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7" name="Straight Connector 6116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8" name="Straight Connector 6117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9" name="Straight Connector 6118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25" name="Group 6124"/>
                  <p:cNvGrpSpPr/>
                  <p:nvPr/>
                </p:nvGrpSpPr>
                <p:grpSpPr>
                  <a:xfrm>
                    <a:off x="1249087" y="469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26" name="Group 6125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34" name="Straight Connector 6133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5" name="Straight Connector 6134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6" name="Straight Connector 6135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7" name="Straight Connector 6136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8" name="Straight Connector 6137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27" name="Rectangle 6126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>
                        <a:solidFill>
                          <a:srgbClr val="002060"/>
                        </a:solidFill>
                      </a:endParaRPr>
                    </a:p>
                  </p:txBody>
                </p:sp>
                <p:grpSp>
                  <p:nvGrpSpPr>
                    <p:cNvPr id="6128" name="Group 6127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29" name="Straight Connector 6128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0" name="Straight Connector 6129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1" name="Straight Connector 6130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2" name="Straight Connector 6131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3" name="Straight Connector 6132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39" name="Group 6138"/>
                  <p:cNvGrpSpPr/>
                  <p:nvPr/>
                </p:nvGrpSpPr>
                <p:grpSpPr>
                  <a:xfrm>
                    <a:off x="1249087" y="541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40" name="Group 6139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48" name="Straight Connector 6147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9" name="Straight Connector 6148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0" name="Straight Connector 6149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1" name="Straight Connector 6150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2" name="Straight Connector 6151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41" name="Rectangle 6140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>
                        <a:solidFill>
                          <a:srgbClr val="002060"/>
                        </a:solidFill>
                      </a:endParaRPr>
                    </a:p>
                  </p:txBody>
                </p:sp>
                <p:grpSp>
                  <p:nvGrpSpPr>
                    <p:cNvPr id="6142" name="Group 6141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43" name="Straight Connector 6142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4" name="Straight Connector 6143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5" name="Straight Connector 6144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6" name="Straight Connector 6145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7" name="Straight Connector 6146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55" name="Group 54"/>
                <p:cNvGrpSpPr/>
                <p:nvPr/>
              </p:nvGrpSpPr>
              <p:grpSpPr>
                <a:xfrm>
                  <a:off x="1249087" y="371948"/>
                  <a:ext cx="10800000" cy="6342552"/>
                  <a:chOff x="1249087" y="371948"/>
                  <a:chExt cx="10800000" cy="6342552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1969087" y="37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12" name="Group 11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0" name="Group 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748" name="Straight Connector 17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49" name="Straight Connector 17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0" name="Straight Connector 17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1" name="Straight Connector 17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2" name="Straight Connector 17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742" name="Rectangle 17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001" name="Group 40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02" name="Straight Connector 40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3" name="Straight Connector 40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4" name="Straight Connector 40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5" name="Straight Connector 40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6" name="Straight Connector 40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07" name="Group 4006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08" name="Group 40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16" name="Straight Connector 40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7" name="Straight Connector 40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8" name="Straight Connector 40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9" name="Straight Connector 40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0" name="Straight Connector 40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09" name="Rectangle 40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010" name="Group 40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11" name="Straight Connector 40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2" name="Straight Connector 40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3" name="Straight Connector 40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4" name="Straight Connector 40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5" name="Straight Connector 40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21" name="Group 4020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22" name="Group 402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30" name="Straight Connector 40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1" name="Straight Connector 40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2" name="Straight Connector 40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3" name="Straight Connector 40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4" name="Straight Connector 40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23" name="Rectangle 402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024" name="Group 402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25" name="Straight Connector 40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6" name="Straight Connector 40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7" name="Straight Connector 40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8" name="Straight Connector 40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9" name="Straight Connector 40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35" name="Group 4034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36" name="Group 403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44" name="Straight Connector 40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5" name="Straight Connector 40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6" name="Straight Connector 40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7" name="Straight Connector 40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8" name="Straight Connector 40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37" name="Rectangle 403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038" name="Group 403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39" name="Straight Connector 40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0" name="Straight Connector 40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1" name="Straight Connector 40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2" name="Straight Connector 40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3" name="Straight Connector 40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49" name="Group 4048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50" name="Group 404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58" name="Straight Connector 40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9" name="Straight Connector 40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0" name="Straight Connector 40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1" name="Straight Connector 40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2" name="Straight Connector 40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51" name="Rectangle 405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052" name="Group 405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53" name="Straight Connector 40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4" name="Straight Connector 40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5" name="Straight Connector 40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6" name="Straight Connector 40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7" name="Straight Connector 40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63" name="Group 4062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64" name="Group 40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72" name="Straight Connector 40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3" name="Straight Connector 40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4" name="Straight Connector 40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5" name="Straight Connector 40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6" name="Straight Connector 40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65" name="Rectangle 40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066" name="Group 40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67" name="Straight Connector 40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8" name="Straight Connector 40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9" name="Straight Connector 40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0" name="Straight Connector 40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1" name="Straight Connector 40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77" name="Group 4076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78" name="Group 407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86" name="Straight Connector 408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7" name="Straight Connector 408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8" name="Straight Connector 408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9" name="Straight Connector 408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0" name="Straight Connector 408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79" name="Rectangle 407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080" name="Group 407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81" name="Straight Connector 40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2" name="Straight Connector 40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3" name="Straight Connector 40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4" name="Straight Connector 40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5" name="Straight Connector 40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91" name="Group 4090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92" name="Group 40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00" name="Straight Connector 40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1" name="Straight Connector 41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2" name="Straight Connector 41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3" name="Straight Connector 41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4" name="Straight Connector 41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93" name="Rectangle 40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094" name="Group 40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95" name="Straight Connector 40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6" name="Straight Connector 40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7" name="Straight Connector 40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8" name="Straight Connector 40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9" name="Straight Connector 40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05" name="Group 4104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06" name="Group 410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14" name="Straight Connector 41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5" name="Straight Connector 41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6" name="Straight Connector 41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7" name="Straight Connector 41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8" name="Straight Connector 41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07" name="Rectangle 410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108" name="Group 410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09" name="Straight Connector 41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0" name="Straight Connector 41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1" name="Straight Connector 41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2" name="Straight Connector 41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3" name="Straight Connector 41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19" name="Group 4118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20" name="Group 411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28" name="Straight Connector 41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9" name="Straight Connector 41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0" name="Straight Connector 41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1" name="Straight Connector 41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2" name="Straight Connector 41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21" name="Rectangle 412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122" name="Group 412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23" name="Straight Connector 41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4" name="Straight Connector 41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5" name="Straight Connector 41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6" name="Straight Connector 41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7" name="Straight Connector 41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33" name="Group 4132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34" name="Group 41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42" name="Straight Connector 41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3" name="Straight Connector 41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4" name="Straight Connector 41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5" name="Straight Connector 41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6" name="Straight Connector 41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35" name="Rectangle 41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136" name="Group 41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37" name="Straight Connector 41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8" name="Straight Connector 41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9" name="Straight Connector 41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0" name="Straight Connector 41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1" name="Straight Connector 41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47" name="Group 4146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48" name="Group 414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56" name="Straight Connector 41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7" name="Straight Connector 41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8" name="Straight Connector 41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9" name="Straight Connector 41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0" name="Straight Connector 41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49" name="Rectangle 414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150" name="Group 414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51" name="Straight Connector 41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2" name="Straight Connector 41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3" name="Straight Connector 41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4" name="Straight Connector 41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5" name="Straight Connector 41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61" name="Group 4160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62" name="Group 416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70" name="Straight Connector 41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1" name="Straight Connector 41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2" name="Straight Connector 41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3" name="Straight Connector 41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4" name="Straight Connector 41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63" name="Rectangle 416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164" name="Group 416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65" name="Straight Connector 41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6" name="Straight Connector 41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7" name="Straight Connector 41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8" name="Straight Connector 41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9" name="Straight Connector 41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75" name="Group 4174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76" name="Group 417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84" name="Straight Connector 418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5" name="Straight Connector 418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6" name="Straight Connector 418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7" name="Straight Connector 418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8" name="Straight Connector 418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77" name="Rectangle 417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178" name="Group 417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79" name="Straight Connector 417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0" name="Straight Connector 417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1" name="Straight Connector 418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2" name="Straight Connector 418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3" name="Straight Connector 418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189" name="Group 4188"/>
                  <p:cNvGrpSpPr/>
                  <p:nvPr/>
                </p:nvGrpSpPr>
                <p:grpSpPr>
                  <a:xfrm>
                    <a:off x="1969087" y="109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190" name="Group 4189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73" name="Group 437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81" name="Straight Connector 43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2" name="Straight Connector 43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3" name="Straight Connector 43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4" name="Straight Connector 43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5" name="Straight Connector 43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74" name="Rectangle 437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375" name="Group 437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76" name="Straight Connector 437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7" name="Straight Connector 437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8" name="Straight Connector 437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9" name="Straight Connector 437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0" name="Straight Connector 437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1" name="Group 4190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60" name="Group 435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68" name="Straight Connector 436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9" name="Straight Connector 436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0" name="Straight Connector 436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1" name="Straight Connector 437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2" name="Straight Connector 437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61" name="Rectangle 436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362" name="Group 436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63" name="Straight Connector 43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4" name="Straight Connector 43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5" name="Straight Connector 43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6" name="Straight Connector 43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7" name="Straight Connector 43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2" name="Group 4191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47" name="Group 434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55" name="Straight Connector 435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6" name="Straight Connector 435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7" name="Straight Connector 435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8" name="Straight Connector 435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9" name="Straight Connector 435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48" name="Rectangle 434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349" name="Group 434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50" name="Straight Connector 43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1" name="Straight Connector 43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2" name="Straight Connector 43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3" name="Straight Connector 43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4" name="Straight Connector 43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3" name="Group 4192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34" name="Group 43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42" name="Straight Connector 43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3" name="Straight Connector 43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4" name="Straight Connector 43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5" name="Straight Connector 43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6" name="Straight Connector 43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35" name="Rectangle 43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336" name="Group 43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37" name="Straight Connector 43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8" name="Straight Connector 43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9" name="Straight Connector 43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0" name="Straight Connector 43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1" name="Straight Connector 43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4" name="Group 4193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21" name="Group 432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29" name="Straight Connector 432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0" name="Straight Connector 432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1" name="Straight Connector 433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2" name="Straight Connector 433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3" name="Straight Connector 433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22" name="Rectangle 432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323" name="Group 432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24" name="Straight Connector 43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5" name="Straight Connector 43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6" name="Straight Connector 43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7" name="Straight Connector 43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8" name="Straight Connector 43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5" name="Group 4194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08" name="Group 43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16" name="Straight Connector 43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7" name="Straight Connector 43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8" name="Straight Connector 43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9" name="Straight Connector 43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0" name="Straight Connector 43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09" name="Rectangle 43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310" name="Group 43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11" name="Straight Connector 43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2" name="Straight Connector 43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3" name="Straight Connector 43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4" name="Straight Connector 43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5" name="Straight Connector 43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6" name="Group 4195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95" name="Group 429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03" name="Straight Connector 430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4" name="Straight Connector 430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5" name="Straight Connector 430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6" name="Straight Connector 430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7" name="Straight Connector 430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96" name="Rectangle 429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297" name="Group 429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98" name="Straight Connector 42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9" name="Straight Connector 42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0" name="Straight Connector 42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1" name="Straight Connector 43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2" name="Straight Connector 43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7" name="Group 4196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82" name="Group 428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90" name="Straight Connector 428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1" name="Straight Connector 429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2" name="Straight Connector 429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3" name="Straight Connector 429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4" name="Straight Connector 429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83" name="Rectangle 428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284" name="Group 428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85" name="Straight Connector 428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6" name="Straight Connector 428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7" name="Straight Connector 428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8" name="Straight Connector 428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9" name="Straight Connector 428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8" name="Group 4197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69" name="Group 426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77" name="Straight Connector 427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8" name="Straight Connector 427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9" name="Straight Connector 427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0" name="Straight Connector 427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1" name="Straight Connector 428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70" name="Rectangle 426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271" name="Group 427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72" name="Straight Connector 42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3" name="Straight Connector 42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4" name="Straight Connector 42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5" name="Straight Connector 42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6" name="Straight Connector 42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9" name="Group 4198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56" name="Group 425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64" name="Straight Connector 426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5" name="Straight Connector 426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6" name="Straight Connector 426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7" name="Straight Connector 426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8" name="Straight Connector 426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57" name="Rectangle 425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258" name="Group 425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59" name="Straight Connector 42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0" name="Straight Connector 42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1" name="Straight Connector 42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2" name="Straight Connector 42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3" name="Straight Connector 42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0" name="Group 4199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43" name="Group 424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51" name="Straight Connector 42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2" name="Straight Connector 42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3" name="Straight Connector 42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4" name="Straight Connector 42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5" name="Straight Connector 42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44" name="Rectangle 424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245" name="Group 424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46" name="Straight Connector 42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7" name="Straight Connector 42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8" name="Straight Connector 42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9" name="Straight Connector 42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0" name="Straight Connector 42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1" name="Group 4200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30" name="Group 422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38" name="Straight Connector 423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9" name="Straight Connector 423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0" name="Straight Connector 423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1" name="Straight Connector 424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2" name="Straight Connector 424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31" name="Rectangle 423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232" name="Group 423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33" name="Straight Connector 42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4" name="Straight Connector 42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5" name="Straight Connector 42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6" name="Straight Connector 42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7" name="Straight Connector 42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2" name="Group 4201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17" name="Group 421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25" name="Straight Connector 42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6" name="Straight Connector 42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7" name="Straight Connector 42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8" name="Straight Connector 42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9" name="Straight Connector 42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18" name="Rectangle 421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219" name="Group 421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20" name="Straight Connector 42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1" name="Straight Connector 42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2" name="Straight Connector 42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3" name="Straight Connector 42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4" name="Straight Connector 42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3" name="Group 4202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04" name="Group 420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12" name="Straight Connector 421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3" name="Straight Connector 421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4" name="Straight Connector 421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5" name="Straight Connector 421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6" name="Straight Connector 421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05" name="Rectangle 420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206" name="Group 420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07" name="Straight Connector 42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08" name="Straight Connector 42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09" name="Straight Connector 42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0" name="Straight Connector 42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1" name="Straight Connector 42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386" name="Group 4385"/>
                  <p:cNvGrpSpPr/>
                  <p:nvPr/>
                </p:nvGrpSpPr>
                <p:grpSpPr>
                  <a:xfrm>
                    <a:off x="1969087" y="181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387" name="Group 4386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70" name="Group 456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78" name="Straight Connector 457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9" name="Straight Connector 457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0" name="Straight Connector 457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1" name="Straight Connector 458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2" name="Straight Connector 458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71" name="Rectangle 457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572" name="Group 457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73" name="Straight Connector 45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4" name="Straight Connector 45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5" name="Straight Connector 45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6" name="Straight Connector 45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7" name="Straight Connector 45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88" name="Group 4387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57" name="Group 455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65" name="Straight Connector 45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6" name="Straight Connector 45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7" name="Straight Connector 45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8" name="Straight Connector 45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9" name="Straight Connector 45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58" name="Rectangle 455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559" name="Group 455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60" name="Straight Connector 45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1" name="Straight Connector 45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2" name="Straight Connector 45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3" name="Straight Connector 45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4" name="Straight Connector 45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89" name="Group 4388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44" name="Group 454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52" name="Straight Connector 455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3" name="Straight Connector 455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4" name="Straight Connector 455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5" name="Straight Connector 455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6" name="Straight Connector 455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45" name="Rectangle 454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546" name="Group 454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47" name="Straight Connector 45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8" name="Straight Connector 45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9" name="Straight Connector 45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0" name="Straight Connector 45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1" name="Straight Connector 45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0" name="Group 4389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31" name="Group 453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39" name="Straight Connector 45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0" name="Straight Connector 45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1" name="Straight Connector 45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2" name="Straight Connector 45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3" name="Straight Connector 45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32" name="Rectangle 453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533" name="Group 453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34" name="Straight Connector 45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5" name="Straight Connector 45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6" name="Straight Connector 45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7" name="Straight Connector 45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8" name="Straight Connector 45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1" name="Group 4390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18" name="Group 451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26" name="Straight Connector 452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7" name="Straight Connector 452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8" name="Straight Connector 452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9" name="Straight Connector 452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0" name="Straight Connector 452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19" name="Rectangle 451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520" name="Group 451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21" name="Straight Connector 45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2" name="Straight Connector 45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3" name="Straight Connector 45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4" name="Straight Connector 45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5" name="Straight Connector 45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2" name="Group 4391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05" name="Group 450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13" name="Straight Connector 451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4" name="Straight Connector 451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5" name="Straight Connector 451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6" name="Straight Connector 451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7" name="Straight Connector 451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06" name="Rectangle 450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507" name="Group 450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08" name="Straight Connector 45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9" name="Straight Connector 45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0" name="Straight Connector 45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1" name="Straight Connector 45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2" name="Straight Connector 45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3" name="Group 4392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92" name="Group 44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00" name="Straight Connector 44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1" name="Straight Connector 45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2" name="Straight Connector 45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3" name="Straight Connector 45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4" name="Straight Connector 45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93" name="Rectangle 44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494" name="Group 44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95" name="Straight Connector 44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6" name="Straight Connector 44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7" name="Straight Connector 44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8" name="Straight Connector 44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9" name="Straight Connector 44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4" name="Group 4393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79" name="Group 447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87" name="Straight Connector 448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8" name="Straight Connector 448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9" name="Straight Connector 448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0" name="Straight Connector 448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1" name="Straight Connector 449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80" name="Rectangle 447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481" name="Group 448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82" name="Straight Connector 448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3" name="Straight Connector 448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4" name="Straight Connector 448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5" name="Straight Connector 448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6" name="Straight Connector 448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5" name="Group 4394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66" name="Group 446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74" name="Straight Connector 447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5" name="Straight Connector 447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6" name="Straight Connector 447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7" name="Straight Connector 447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8" name="Straight Connector 447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67" name="Rectangle 446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468" name="Group 446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69" name="Straight Connector 446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0" name="Straight Connector 446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1" name="Straight Connector 447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2" name="Straight Connector 447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3" name="Straight Connector 447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6" name="Group 4395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53" name="Group 445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61" name="Straight Connector 446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2" name="Straight Connector 446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3" name="Straight Connector 446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4" name="Straight Connector 446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5" name="Straight Connector 446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54" name="Rectangle 445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455" name="Group 445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56" name="Straight Connector 44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7" name="Straight Connector 44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8" name="Straight Connector 44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9" name="Straight Connector 44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0" name="Straight Connector 44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7" name="Group 4396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40" name="Group 443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48" name="Straight Connector 44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9" name="Straight Connector 44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0" name="Straight Connector 44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1" name="Straight Connector 44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2" name="Straight Connector 44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41" name="Rectangle 444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442" name="Group 444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43" name="Straight Connector 444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4" name="Straight Connector 444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5" name="Straight Connector 444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6" name="Straight Connector 444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7" name="Straight Connector 444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8" name="Group 4397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27" name="Group 442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35" name="Straight Connector 443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6" name="Straight Connector 443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7" name="Straight Connector 443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8" name="Straight Connector 443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9" name="Straight Connector 443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28" name="Rectangle 442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429" name="Group 442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30" name="Straight Connector 44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1" name="Straight Connector 44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2" name="Straight Connector 44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3" name="Straight Connector 44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4" name="Straight Connector 44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9" name="Group 4398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14" name="Group 441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22" name="Straight Connector 442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3" name="Straight Connector 442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4" name="Straight Connector 442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5" name="Straight Connector 442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6" name="Straight Connector 442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15" name="Rectangle 441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416" name="Group 441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17" name="Straight Connector 441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8" name="Straight Connector 441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9" name="Straight Connector 441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0" name="Straight Connector 441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1" name="Straight Connector 442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400" name="Group 4399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01" name="Group 440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09" name="Straight Connector 44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0" name="Straight Connector 44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1" name="Straight Connector 44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2" name="Straight Connector 44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3" name="Straight Connector 44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02" name="Rectangle 440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403" name="Group 440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04" name="Straight Connector 440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5" name="Straight Connector 440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6" name="Straight Connector 440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7" name="Straight Connector 440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8" name="Straight Connector 440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583" name="Group 4582"/>
                  <p:cNvGrpSpPr/>
                  <p:nvPr/>
                </p:nvGrpSpPr>
                <p:grpSpPr>
                  <a:xfrm>
                    <a:off x="1969087" y="253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584" name="Group 4583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67" name="Group 476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75" name="Straight Connector 477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6" name="Straight Connector 477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7" name="Straight Connector 477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8" name="Straight Connector 477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9" name="Straight Connector 477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68" name="Rectangle 476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769" name="Group 476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70" name="Straight Connector 47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1" name="Straight Connector 47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2" name="Straight Connector 47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3" name="Straight Connector 47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4" name="Straight Connector 47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5" name="Group 4584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54" name="Group 475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62" name="Straight Connector 476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3" name="Straight Connector 476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4" name="Straight Connector 476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5" name="Straight Connector 476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6" name="Straight Connector 476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55" name="Rectangle 475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756" name="Group 475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57" name="Straight Connector 475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8" name="Straight Connector 475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9" name="Straight Connector 475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0" name="Straight Connector 475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1" name="Straight Connector 476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6" name="Group 4585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41" name="Group 474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49" name="Straight Connector 474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0" name="Straight Connector 474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1" name="Straight Connector 475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2" name="Straight Connector 475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3" name="Straight Connector 475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42" name="Rectangle 47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743" name="Group 474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44" name="Straight Connector 47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5" name="Straight Connector 47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6" name="Straight Connector 47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7" name="Straight Connector 47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8" name="Straight Connector 47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7" name="Group 4586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28" name="Group 472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36" name="Straight Connector 473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7" name="Straight Connector 473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8" name="Straight Connector 473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9" name="Straight Connector 473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0" name="Straight Connector 473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29" name="Rectangle 472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730" name="Group 472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31" name="Straight Connector 473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2" name="Straight Connector 473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3" name="Straight Connector 473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4" name="Straight Connector 473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5" name="Straight Connector 473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8" name="Group 4587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15" name="Group 471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23" name="Straight Connector 47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4" name="Straight Connector 47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5" name="Straight Connector 47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6" name="Straight Connector 47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7" name="Straight Connector 47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16" name="Rectangle 471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717" name="Group 471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18" name="Straight Connector 471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9" name="Straight Connector 471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0" name="Straight Connector 471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1" name="Straight Connector 472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2" name="Straight Connector 472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9" name="Group 4588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02" name="Group 470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10" name="Straight Connector 470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1" name="Straight Connector 471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2" name="Straight Connector 471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3" name="Straight Connector 471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4" name="Straight Connector 471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03" name="Rectangle 470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704" name="Group 470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05" name="Straight Connector 470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6" name="Straight Connector 470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7" name="Straight Connector 470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8" name="Straight Connector 470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9" name="Straight Connector 470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0" name="Group 4589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89" name="Group 468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97" name="Straight Connector 469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8" name="Straight Connector 469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9" name="Straight Connector 469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0" name="Straight Connector 469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1" name="Straight Connector 470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90" name="Rectangle 468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691" name="Group 469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92" name="Straight Connector 469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3" name="Straight Connector 469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4" name="Straight Connector 469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5" name="Straight Connector 469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6" name="Straight Connector 469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1" name="Group 4590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76" name="Group 467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84" name="Straight Connector 468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5" name="Straight Connector 468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6" name="Straight Connector 468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7" name="Straight Connector 468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8" name="Straight Connector 468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77" name="Rectangle 467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678" name="Group 467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79" name="Straight Connector 467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0" name="Straight Connector 467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1" name="Straight Connector 468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2" name="Straight Connector 468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3" name="Straight Connector 468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2" name="Group 4591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63" name="Group 466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71" name="Straight Connector 467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2" name="Straight Connector 467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3" name="Straight Connector 467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4" name="Straight Connector 467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5" name="Straight Connector 467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64" name="Rectangle 466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665" name="Group 466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66" name="Straight Connector 466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7" name="Straight Connector 466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8" name="Straight Connector 466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9" name="Straight Connector 466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0" name="Straight Connector 466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3" name="Group 4592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50" name="Group 464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58" name="Straight Connector 46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9" name="Straight Connector 46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0" name="Straight Connector 46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1" name="Straight Connector 46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2" name="Straight Connector 46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51" name="Rectangle 465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652" name="Group 465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53" name="Straight Connector 46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4" name="Straight Connector 46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5" name="Straight Connector 46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6" name="Straight Connector 46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7" name="Straight Connector 46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4" name="Group 4593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37" name="Group 463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45" name="Straight Connector 464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6" name="Straight Connector 464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7" name="Straight Connector 464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8" name="Straight Connector 464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9" name="Straight Connector 464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38" name="Rectangle 463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639" name="Group 463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40" name="Straight Connector 463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1" name="Straight Connector 464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2" name="Straight Connector 464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3" name="Straight Connector 464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4" name="Straight Connector 464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5" name="Group 4594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24" name="Group 462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32" name="Straight Connector 463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3" name="Straight Connector 463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4" name="Straight Connector 463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5" name="Straight Connector 463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6" name="Straight Connector 463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25" name="Rectangle 462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626" name="Group 462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27" name="Straight Connector 462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8" name="Straight Connector 462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9" name="Straight Connector 462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0" name="Straight Connector 462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1" name="Straight Connector 463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6" name="Group 4595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11" name="Group 461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19" name="Straight Connector 461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0" name="Straight Connector 461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1" name="Straight Connector 462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2" name="Straight Connector 462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3" name="Straight Connector 462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12" name="Rectangle 461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613" name="Group 461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14" name="Straight Connector 46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5" name="Straight Connector 46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6" name="Straight Connector 46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7" name="Straight Connector 46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8" name="Straight Connector 46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7" name="Group 4596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98" name="Group 459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06" name="Straight Connector 460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7" name="Straight Connector 460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8" name="Straight Connector 460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9" name="Straight Connector 460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0" name="Straight Connector 460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99" name="Rectangle 459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600" name="Group 459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01" name="Straight Connector 460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2" name="Straight Connector 460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3" name="Straight Connector 460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4" name="Straight Connector 460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5" name="Straight Connector 460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780" name="Group 4779"/>
                  <p:cNvGrpSpPr/>
                  <p:nvPr/>
                </p:nvGrpSpPr>
                <p:grpSpPr>
                  <a:xfrm>
                    <a:off x="1969087" y="325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781" name="Group 4780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64" name="Group 49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72" name="Straight Connector 49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3" name="Straight Connector 49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4" name="Straight Connector 49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5" name="Straight Connector 49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6" name="Straight Connector 49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65" name="Rectangle 49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966" name="Group 49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67" name="Straight Connector 49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8" name="Straight Connector 49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9" name="Straight Connector 49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0" name="Straight Connector 49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1" name="Straight Connector 49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2" name="Group 4781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51" name="Group 495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59" name="Straight Connector 49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0" name="Straight Connector 49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1" name="Straight Connector 49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2" name="Straight Connector 49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3" name="Straight Connector 49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52" name="Rectangle 495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953" name="Group 495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54" name="Straight Connector 495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5" name="Straight Connector 495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6" name="Straight Connector 495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7" name="Straight Connector 495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8" name="Straight Connector 495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3" name="Group 4782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38" name="Group 493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46" name="Straight Connector 49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7" name="Straight Connector 49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8" name="Straight Connector 49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9" name="Straight Connector 49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0" name="Straight Connector 49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39" name="Rectangle 493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940" name="Group 493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41" name="Straight Connector 494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2" name="Straight Connector 494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3" name="Straight Connector 494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4" name="Straight Connector 494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5" name="Straight Connector 494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4" name="Group 4783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25" name="Group 492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33" name="Straight Connector 49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4" name="Straight Connector 49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5" name="Straight Connector 49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6" name="Straight Connector 49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7" name="Straight Connector 49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26" name="Rectangle 492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927" name="Group 492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28" name="Straight Connector 49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9" name="Straight Connector 49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0" name="Straight Connector 49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1" name="Straight Connector 49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2" name="Straight Connector 49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5" name="Group 4784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12" name="Group 491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20" name="Straight Connector 49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1" name="Straight Connector 49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2" name="Straight Connector 49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3" name="Straight Connector 49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4" name="Straight Connector 49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13" name="Rectangle 491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914" name="Group 491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15" name="Straight Connector 491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6" name="Straight Connector 491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7" name="Straight Connector 491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8" name="Straight Connector 491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9" name="Straight Connector 491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6" name="Group 4785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99" name="Group 489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07" name="Straight Connector 49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8" name="Straight Connector 49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9" name="Straight Connector 49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0" name="Straight Connector 49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1" name="Straight Connector 49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00" name="Rectangle 489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901" name="Group 49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02" name="Straight Connector 49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3" name="Straight Connector 49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4" name="Straight Connector 49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5" name="Straight Connector 49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6" name="Straight Connector 49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7" name="Group 4786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86" name="Group 488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94" name="Straight Connector 489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5" name="Straight Connector 489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6" name="Straight Connector 489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7" name="Straight Connector 489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8" name="Straight Connector 489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87" name="Rectangle 488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888" name="Group 488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89" name="Straight Connector 488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0" name="Straight Connector 488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1" name="Straight Connector 489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2" name="Straight Connector 489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3" name="Straight Connector 489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8" name="Group 4787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73" name="Group 487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81" name="Straight Connector 48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2" name="Straight Connector 48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3" name="Straight Connector 48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4" name="Straight Connector 48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5" name="Straight Connector 48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74" name="Rectangle 487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875" name="Group 487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76" name="Straight Connector 487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7" name="Straight Connector 487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8" name="Straight Connector 487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9" name="Straight Connector 487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0" name="Straight Connector 487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9" name="Group 4788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60" name="Group 485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68" name="Straight Connector 486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9" name="Straight Connector 486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0" name="Straight Connector 486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1" name="Straight Connector 487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2" name="Straight Connector 487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61" name="Rectangle 486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862" name="Group 486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63" name="Straight Connector 48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4" name="Straight Connector 48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5" name="Straight Connector 48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6" name="Straight Connector 48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7" name="Straight Connector 48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0" name="Group 4789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47" name="Group 484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55" name="Straight Connector 485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6" name="Straight Connector 485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7" name="Straight Connector 485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8" name="Straight Connector 485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9" name="Straight Connector 485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48" name="Rectangle 484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849" name="Group 484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50" name="Straight Connector 48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1" name="Straight Connector 48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2" name="Straight Connector 48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3" name="Straight Connector 48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4" name="Straight Connector 48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1" name="Group 4790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34" name="Group 48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42" name="Straight Connector 48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3" name="Straight Connector 48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4" name="Straight Connector 48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5" name="Straight Connector 48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6" name="Straight Connector 48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35" name="Rectangle 48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836" name="Group 48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37" name="Straight Connector 48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8" name="Straight Connector 48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9" name="Straight Connector 48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0" name="Straight Connector 48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1" name="Straight Connector 48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2" name="Group 4791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21" name="Group 482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29" name="Straight Connector 482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0" name="Straight Connector 482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1" name="Straight Connector 483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2" name="Straight Connector 483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3" name="Straight Connector 483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22" name="Rectangle 482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823" name="Group 482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24" name="Straight Connector 48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5" name="Straight Connector 48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6" name="Straight Connector 48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7" name="Straight Connector 48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8" name="Straight Connector 48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3" name="Group 4792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08" name="Group 48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16" name="Straight Connector 48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7" name="Straight Connector 48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8" name="Straight Connector 48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9" name="Straight Connector 48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0" name="Straight Connector 48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09" name="Rectangle 48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810" name="Group 48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11" name="Straight Connector 48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2" name="Straight Connector 48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3" name="Straight Connector 48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4" name="Straight Connector 48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5" name="Straight Connector 48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4" name="Group 4793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95" name="Group 479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03" name="Straight Connector 480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4" name="Straight Connector 480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5" name="Straight Connector 480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6" name="Straight Connector 480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7" name="Straight Connector 480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96" name="Rectangle 479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797" name="Group 479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98" name="Straight Connector 47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99" name="Straight Connector 47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0" name="Straight Connector 47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1" name="Straight Connector 48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2" name="Straight Connector 48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977" name="Group 4976"/>
                  <p:cNvGrpSpPr/>
                  <p:nvPr/>
                </p:nvGrpSpPr>
                <p:grpSpPr>
                  <a:xfrm>
                    <a:off x="1969087" y="397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978" name="Group 4977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61" name="Group 516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69" name="Straight Connector 516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0" name="Straight Connector 516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1" name="Straight Connector 517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2" name="Straight Connector 517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3" name="Straight Connector 517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62" name="Rectangle 516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163" name="Group 516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64" name="Straight Connector 516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5" name="Straight Connector 516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6" name="Straight Connector 516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7" name="Straight Connector 516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8" name="Straight Connector 516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79" name="Group 4978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48" name="Group 514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56" name="Straight Connector 51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7" name="Straight Connector 51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8" name="Straight Connector 51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9" name="Straight Connector 51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0" name="Straight Connector 51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49" name="Rectangle 514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150" name="Group 514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51" name="Straight Connector 51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2" name="Straight Connector 51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3" name="Straight Connector 51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4" name="Straight Connector 51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5" name="Straight Connector 51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0" name="Group 4979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35" name="Group 513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43" name="Straight Connector 514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4" name="Straight Connector 514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5" name="Straight Connector 514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6" name="Straight Connector 514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7" name="Straight Connector 514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36" name="Rectangle 513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137" name="Group 513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38" name="Straight Connector 513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9" name="Straight Connector 513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0" name="Straight Connector 513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1" name="Straight Connector 514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2" name="Straight Connector 514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1" name="Group 4980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22" name="Group 512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30" name="Straight Connector 51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1" name="Straight Connector 51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2" name="Straight Connector 51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3" name="Straight Connector 51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4" name="Straight Connector 51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23" name="Rectangle 512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124" name="Group 512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25" name="Straight Connector 51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6" name="Straight Connector 51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7" name="Straight Connector 51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8" name="Straight Connector 51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9" name="Straight Connector 51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2" name="Group 4981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09" name="Group 510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17" name="Straight Connector 511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8" name="Straight Connector 511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9" name="Straight Connector 511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0" name="Straight Connector 511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1" name="Straight Connector 512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10" name="Rectangle 510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111" name="Group 511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12" name="Straight Connector 511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3" name="Straight Connector 511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4" name="Straight Connector 511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5" name="Straight Connector 511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6" name="Straight Connector 511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3" name="Group 4982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96" name="Group 509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04" name="Straight Connector 510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5" name="Straight Connector 510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6" name="Straight Connector 510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7" name="Straight Connector 510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8" name="Straight Connector 510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97" name="Rectangle 509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098" name="Group 509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99" name="Straight Connector 509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0" name="Straight Connector 509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1" name="Straight Connector 510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2" name="Straight Connector 510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3" name="Straight Connector 510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4" name="Group 4983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83" name="Group 508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91" name="Straight Connector 509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2" name="Straight Connector 509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3" name="Straight Connector 509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4" name="Straight Connector 509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5" name="Straight Connector 509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84" name="Rectangle 508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085" name="Group 508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86" name="Straight Connector 508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7" name="Straight Connector 508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8" name="Straight Connector 508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9" name="Straight Connector 508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0" name="Straight Connector 508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5" name="Group 4984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70" name="Group 506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78" name="Straight Connector 507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9" name="Straight Connector 507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0" name="Straight Connector 507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1" name="Straight Connector 508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2" name="Straight Connector 508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71" name="Rectangle 507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072" name="Group 507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73" name="Straight Connector 50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4" name="Straight Connector 50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5" name="Straight Connector 50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6" name="Straight Connector 50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7" name="Straight Connector 50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6" name="Group 4985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57" name="Group 505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65" name="Straight Connector 50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6" name="Straight Connector 50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7" name="Straight Connector 50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8" name="Straight Connector 50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9" name="Straight Connector 50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58" name="Rectangle 505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059" name="Group 505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60" name="Straight Connector 50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1" name="Straight Connector 50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2" name="Straight Connector 50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3" name="Straight Connector 50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4" name="Straight Connector 50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7" name="Group 4986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44" name="Group 504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52" name="Straight Connector 505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3" name="Straight Connector 505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4" name="Straight Connector 505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5" name="Straight Connector 505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6" name="Straight Connector 505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45" name="Rectangle 504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046" name="Group 504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47" name="Straight Connector 50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8" name="Straight Connector 50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9" name="Straight Connector 50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0" name="Straight Connector 50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1" name="Straight Connector 50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8" name="Group 4987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31" name="Group 503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39" name="Straight Connector 50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0" name="Straight Connector 50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1" name="Straight Connector 50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2" name="Straight Connector 50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3" name="Straight Connector 50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32" name="Rectangle 503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033" name="Group 503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34" name="Straight Connector 50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5" name="Straight Connector 50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6" name="Straight Connector 50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7" name="Straight Connector 50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8" name="Straight Connector 50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9" name="Group 4988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18" name="Group 501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26" name="Straight Connector 502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7" name="Straight Connector 502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8" name="Straight Connector 502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9" name="Straight Connector 502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0" name="Straight Connector 502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19" name="Rectangle 501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020" name="Group 501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21" name="Straight Connector 50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2" name="Straight Connector 50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3" name="Straight Connector 50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4" name="Straight Connector 50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5" name="Straight Connector 50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90" name="Group 4989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05" name="Group 500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13" name="Straight Connector 501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4" name="Straight Connector 501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5" name="Straight Connector 501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6" name="Straight Connector 501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7" name="Straight Connector 501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06" name="Rectangle 500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007" name="Group 500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08" name="Straight Connector 50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9" name="Straight Connector 50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0" name="Straight Connector 50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1" name="Straight Connector 50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2" name="Straight Connector 50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91" name="Group 4990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92" name="Group 49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00" name="Straight Connector 49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1" name="Straight Connector 50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2" name="Straight Connector 50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3" name="Straight Connector 50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4" name="Straight Connector 50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93" name="Rectangle 49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994" name="Group 49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95" name="Straight Connector 49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6" name="Straight Connector 49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7" name="Straight Connector 49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8" name="Straight Connector 49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9" name="Straight Connector 49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174" name="Group 5173"/>
                  <p:cNvGrpSpPr/>
                  <p:nvPr/>
                </p:nvGrpSpPr>
                <p:grpSpPr>
                  <a:xfrm>
                    <a:off x="1969087" y="469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5175" name="Group 5174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58" name="Group 535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66" name="Straight Connector 536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7" name="Straight Connector 536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8" name="Straight Connector 536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9" name="Straight Connector 536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70" name="Straight Connector 536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59" name="Rectangle 535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360" name="Group 535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61" name="Straight Connector 536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2" name="Straight Connector 536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3" name="Straight Connector 536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4" name="Straight Connector 536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5" name="Straight Connector 536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6" name="Group 5175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45" name="Group 534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53" name="Straight Connector 53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4" name="Straight Connector 53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5" name="Straight Connector 53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6" name="Straight Connector 53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7" name="Straight Connector 53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46" name="Rectangle 534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347" name="Group 534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48" name="Straight Connector 53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9" name="Straight Connector 53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0" name="Straight Connector 53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1" name="Straight Connector 53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2" name="Straight Connector 53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7" name="Group 5176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32" name="Group 533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40" name="Straight Connector 533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1" name="Straight Connector 534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2" name="Straight Connector 534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3" name="Straight Connector 534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4" name="Straight Connector 534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33" name="Rectangle 533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334" name="Group 533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35" name="Straight Connector 533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6" name="Straight Connector 533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7" name="Straight Connector 533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8" name="Straight Connector 533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9" name="Straight Connector 533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8" name="Group 5177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19" name="Group 531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27" name="Straight Connector 532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8" name="Straight Connector 532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9" name="Straight Connector 532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0" name="Straight Connector 532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1" name="Straight Connector 533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20" name="Rectangle 531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321" name="Group 532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22" name="Straight Connector 532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3" name="Straight Connector 532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4" name="Straight Connector 532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5" name="Straight Connector 532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6" name="Straight Connector 532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9" name="Group 5178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06" name="Group 530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14" name="Straight Connector 53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5" name="Straight Connector 53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6" name="Straight Connector 53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7" name="Straight Connector 53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8" name="Straight Connector 53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07" name="Rectangle 530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308" name="Group 530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09" name="Straight Connector 53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0" name="Straight Connector 53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1" name="Straight Connector 53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2" name="Straight Connector 53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3" name="Straight Connector 53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0" name="Group 5179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93" name="Group 529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01" name="Straight Connector 530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2" name="Straight Connector 530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3" name="Straight Connector 530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4" name="Straight Connector 530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5" name="Straight Connector 530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94" name="Rectangle 529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295" name="Group 529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96" name="Straight Connector 529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7" name="Straight Connector 529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8" name="Straight Connector 529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9" name="Straight Connector 529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0" name="Straight Connector 529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1" name="Group 5180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80" name="Group 527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88" name="Straight Connector 528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9" name="Straight Connector 528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0" name="Straight Connector 528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1" name="Straight Connector 529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2" name="Straight Connector 529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81" name="Rectangle 528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282" name="Group 528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83" name="Straight Connector 528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4" name="Straight Connector 528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5" name="Straight Connector 528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6" name="Straight Connector 528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7" name="Straight Connector 528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2" name="Group 5181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67" name="Group 526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75" name="Straight Connector 527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6" name="Straight Connector 527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7" name="Straight Connector 527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8" name="Straight Connector 527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9" name="Straight Connector 527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68" name="Rectangle 526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269" name="Group 526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70" name="Straight Connector 52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1" name="Straight Connector 52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2" name="Straight Connector 52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3" name="Straight Connector 52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4" name="Straight Connector 52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3" name="Group 5182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54" name="Group 525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62" name="Straight Connector 526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3" name="Straight Connector 526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4" name="Straight Connector 526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5" name="Straight Connector 526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6" name="Straight Connector 526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55" name="Rectangle 525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256" name="Group 525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57" name="Straight Connector 525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8" name="Straight Connector 525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9" name="Straight Connector 525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0" name="Straight Connector 525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1" name="Straight Connector 526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4" name="Group 5183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41" name="Group 524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49" name="Straight Connector 524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0" name="Straight Connector 524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1" name="Straight Connector 525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2" name="Straight Connector 525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3" name="Straight Connector 525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42" name="Rectangle 52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243" name="Group 524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44" name="Straight Connector 52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5" name="Straight Connector 52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6" name="Straight Connector 52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7" name="Straight Connector 52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8" name="Straight Connector 52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5" name="Group 5184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28" name="Group 522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36" name="Straight Connector 523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7" name="Straight Connector 523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8" name="Straight Connector 523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9" name="Straight Connector 523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0" name="Straight Connector 523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29" name="Rectangle 522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230" name="Group 522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31" name="Straight Connector 523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2" name="Straight Connector 523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3" name="Straight Connector 523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4" name="Straight Connector 523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5" name="Straight Connector 523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6" name="Group 5185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15" name="Group 521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23" name="Straight Connector 52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4" name="Straight Connector 52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5" name="Straight Connector 52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6" name="Straight Connector 52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7" name="Straight Connector 52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16" name="Rectangle 521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217" name="Group 521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18" name="Straight Connector 521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9" name="Straight Connector 521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0" name="Straight Connector 521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1" name="Straight Connector 522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2" name="Straight Connector 522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7" name="Group 5186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02" name="Group 520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10" name="Straight Connector 520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1" name="Straight Connector 521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2" name="Straight Connector 521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3" name="Straight Connector 521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4" name="Straight Connector 521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03" name="Rectangle 520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204" name="Group 520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05" name="Straight Connector 520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6" name="Straight Connector 520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7" name="Straight Connector 520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8" name="Straight Connector 520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9" name="Straight Connector 520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8" name="Group 5187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89" name="Group 518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97" name="Straight Connector 519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8" name="Straight Connector 519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9" name="Straight Connector 519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0" name="Straight Connector 519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1" name="Straight Connector 520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90" name="Rectangle 518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191" name="Group 519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92" name="Straight Connector 519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3" name="Straight Connector 519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4" name="Straight Connector 519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5" name="Straight Connector 519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6" name="Straight Connector 519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1969087" y="5411948"/>
                    <a:ext cx="10080000" cy="720000"/>
                    <a:chOff x="1969087" y="5411948"/>
                    <a:chExt cx="10080000" cy="720000"/>
                  </a:xfrm>
                </p:grpSpPr>
                <p:grpSp>
                  <p:nvGrpSpPr>
                    <p:cNvPr id="5372" name="Group 5371"/>
                    <p:cNvGrpSpPr/>
                    <p:nvPr/>
                  </p:nvGrpSpPr>
                  <p:grpSpPr>
                    <a:xfrm>
                      <a:off x="19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55" name="Group 555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63" name="Straight Connector 55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4" name="Straight Connector 55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5" name="Straight Connector 55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6" name="Straight Connector 55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7" name="Straight Connector 55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56" name="Rectangle 555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557" name="Group 555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58" name="Straight Connector 55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9" name="Straight Connector 55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0" name="Straight Connector 55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1" name="Straight Connector 55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2" name="Straight Connector 55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3" name="Group 5372"/>
                    <p:cNvGrpSpPr/>
                    <p:nvPr/>
                  </p:nvGrpSpPr>
                  <p:grpSpPr>
                    <a:xfrm>
                      <a:off x="26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42" name="Group 554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50" name="Straight Connector 55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1" name="Straight Connector 55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2" name="Straight Connector 55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3" name="Straight Connector 55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4" name="Straight Connector 55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43" name="Rectangle 554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544" name="Group 554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45" name="Straight Connector 554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6" name="Straight Connector 554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7" name="Straight Connector 554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8" name="Straight Connector 554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9" name="Straight Connector 554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4" name="Group 5373"/>
                    <p:cNvGrpSpPr/>
                    <p:nvPr/>
                  </p:nvGrpSpPr>
                  <p:grpSpPr>
                    <a:xfrm>
                      <a:off x="34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29" name="Group 552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37" name="Straight Connector 55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8" name="Straight Connector 55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9" name="Straight Connector 55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0" name="Straight Connector 55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1" name="Straight Connector 55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30" name="Rectangle 552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531" name="Group 553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32" name="Straight Connector 553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3" name="Straight Connector 553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4" name="Straight Connector 553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5" name="Straight Connector 553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6" name="Straight Connector 553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5" name="Group 5374"/>
                    <p:cNvGrpSpPr/>
                    <p:nvPr/>
                  </p:nvGrpSpPr>
                  <p:grpSpPr>
                    <a:xfrm>
                      <a:off x="41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16" name="Group 551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24" name="Straight Connector 55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5" name="Straight Connector 55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6" name="Straight Connector 55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7" name="Straight Connector 55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8" name="Straight Connector 55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17" name="Rectangle 551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518" name="Group 551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19" name="Straight Connector 551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0" name="Straight Connector 551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1" name="Straight Connector 552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2" name="Straight Connector 552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3" name="Straight Connector 552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6" name="Group 5375"/>
                    <p:cNvGrpSpPr/>
                    <p:nvPr/>
                  </p:nvGrpSpPr>
                  <p:grpSpPr>
                    <a:xfrm>
                      <a:off x="484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03" name="Group 550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11" name="Straight Connector 55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2" name="Straight Connector 55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3" name="Straight Connector 55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4" name="Straight Connector 55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5" name="Straight Connector 55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04" name="Rectangle 550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505" name="Group 550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06" name="Straight Connector 550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7" name="Straight Connector 550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8" name="Straight Connector 550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9" name="Straight Connector 550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0" name="Straight Connector 550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7" name="Group 5376"/>
                    <p:cNvGrpSpPr/>
                    <p:nvPr/>
                  </p:nvGrpSpPr>
                  <p:grpSpPr>
                    <a:xfrm>
                      <a:off x="55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90" name="Group 548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98" name="Straight Connector 54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9" name="Straight Connector 54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0" name="Straight Connector 54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1" name="Straight Connector 55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2" name="Straight Connector 55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91" name="Rectangle 549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492" name="Group 549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93" name="Straight Connector 549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4" name="Straight Connector 549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5" name="Straight Connector 549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6" name="Straight Connector 549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7" name="Straight Connector 549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8" name="Group 5377"/>
                    <p:cNvGrpSpPr/>
                    <p:nvPr/>
                  </p:nvGrpSpPr>
                  <p:grpSpPr>
                    <a:xfrm>
                      <a:off x="62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77" name="Group 547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85" name="Straight Connector 548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6" name="Straight Connector 548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7" name="Straight Connector 548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8" name="Straight Connector 548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9" name="Straight Connector 548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78" name="Rectangle 547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479" name="Group 547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80" name="Straight Connector 547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1" name="Straight Connector 548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2" name="Straight Connector 548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3" name="Straight Connector 548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4" name="Straight Connector 548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9" name="Group 5378"/>
                    <p:cNvGrpSpPr/>
                    <p:nvPr/>
                  </p:nvGrpSpPr>
                  <p:grpSpPr>
                    <a:xfrm>
                      <a:off x="70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64" name="Group 54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72" name="Straight Connector 54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3" name="Straight Connector 54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4" name="Straight Connector 54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5" name="Straight Connector 54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6" name="Straight Connector 54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65" name="Rectangle 54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466" name="Group 54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67" name="Straight Connector 54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8" name="Straight Connector 54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9" name="Straight Connector 54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0" name="Straight Connector 54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1" name="Straight Connector 54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0" name="Group 5379"/>
                    <p:cNvGrpSpPr/>
                    <p:nvPr/>
                  </p:nvGrpSpPr>
                  <p:grpSpPr>
                    <a:xfrm>
                      <a:off x="77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51" name="Group 545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59" name="Straight Connector 54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0" name="Straight Connector 54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1" name="Straight Connector 54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2" name="Straight Connector 54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3" name="Straight Connector 54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52" name="Rectangle 545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453" name="Group 545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54" name="Straight Connector 545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5" name="Straight Connector 545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6" name="Straight Connector 545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7" name="Straight Connector 545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8" name="Straight Connector 545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1" name="Group 5380"/>
                    <p:cNvGrpSpPr/>
                    <p:nvPr/>
                  </p:nvGrpSpPr>
                  <p:grpSpPr>
                    <a:xfrm>
                      <a:off x="844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38" name="Group 543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46" name="Straight Connector 54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7" name="Straight Connector 54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8" name="Straight Connector 54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9" name="Straight Connector 54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0" name="Straight Connector 54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39" name="Rectangle 543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440" name="Group 543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41" name="Straight Connector 544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2" name="Straight Connector 544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3" name="Straight Connector 544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4" name="Straight Connector 544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5" name="Straight Connector 544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2" name="Group 5381"/>
                    <p:cNvGrpSpPr/>
                    <p:nvPr/>
                  </p:nvGrpSpPr>
                  <p:grpSpPr>
                    <a:xfrm>
                      <a:off x="91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25" name="Group 542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33" name="Straight Connector 54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4" name="Straight Connector 54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5" name="Straight Connector 54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6" name="Straight Connector 54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7" name="Straight Connector 54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26" name="Rectangle 542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427" name="Group 542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28" name="Straight Connector 54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9" name="Straight Connector 54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0" name="Straight Connector 54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1" name="Straight Connector 54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2" name="Straight Connector 54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3" name="Group 5382"/>
                    <p:cNvGrpSpPr/>
                    <p:nvPr/>
                  </p:nvGrpSpPr>
                  <p:grpSpPr>
                    <a:xfrm>
                      <a:off x="98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12" name="Group 541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20" name="Straight Connector 54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1" name="Straight Connector 54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2" name="Straight Connector 54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3" name="Straight Connector 54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4" name="Straight Connector 54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13" name="Rectangle 541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414" name="Group 541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15" name="Straight Connector 541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6" name="Straight Connector 541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7" name="Straight Connector 541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8" name="Straight Connector 541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9" name="Straight Connector 541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4" name="Group 5383"/>
                    <p:cNvGrpSpPr/>
                    <p:nvPr/>
                  </p:nvGrpSpPr>
                  <p:grpSpPr>
                    <a:xfrm>
                      <a:off x="106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99" name="Group 539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07" name="Straight Connector 54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8" name="Straight Connector 54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9" name="Straight Connector 54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0" name="Straight Connector 54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1" name="Straight Connector 54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00" name="Rectangle 539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401" name="Group 54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02" name="Straight Connector 54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3" name="Straight Connector 54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4" name="Straight Connector 54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5" name="Straight Connector 54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6" name="Straight Connector 54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5" name="Group 5384"/>
                    <p:cNvGrpSpPr/>
                    <p:nvPr/>
                  </p:nvGrpSpPr>
                  <p:grpSpPr>
                    <a:xfrm>
                      <a:off x="113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86" name="Group 538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94" name="Straight Connector 539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5" name="Straight Connector 539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6" name="Straight Connector 539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7" name="Straight Connector 539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8" name="Straight Connector 539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87" name="Rectangle 538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388" name="Group 538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89" name="Straight Connector 538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0" name="Straight Connector 538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1" name="Straight Connector 539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2" name="Straight Connector 539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3" name="Straight Connector 539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4" name="Group 53"/>
                  <p:cNvGrpSpPr/>
                  <p:nvPr/>
                </p:nvGrpSpPr>
                <p:grpSpPr>
                  <a:xfrm>
                    <a:off x="1249087" y="6138500"/>
                    <a:ext cx="10800000" cy="576000"/>
                    <a:chOff x="1249087" y="6138500"/>
                    <a:chExt cx="10800000" cy="576000"/>
                  </a:xfrm>
                </p:grpSpPr>
                <p:grpSp>
                  <p:nvGrpSpPr>
                    <p:cNvPr id="5873" name="Group 5872"/>
                    <p:cNvGrpSpPr/>
                    <p:nvPr/>
                  </p:nvGrpSpPr>
                  <p:grpSpPr>
                    <a:xfrm>
                      <a:off x="19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74" name="Group 587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880" name="Straight Connector 587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1" name="Straight Connector 588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2" name="Straight Connector 588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3" name="Straight Connector 588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4" name="Straight Connector 588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75" name="Group 587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876" name="Straight Connector 587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7" name="Straight Connector 587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8" name="Straight Connector 587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9" name="Straight Connector 587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885" name="Group 5884"/>
                    <p:cNvGrpSpPr/>
                    <p:nvPr/>
                  </p:nvGrpSpPr>
                  <p:grpSpPr>
                    <a:xfrm>
                      <a:off x="26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86" name="Group 588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892" name="Straight Connector 589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3" name="Straight Connector 589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4" name="Straight Connector 589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5" name="Straight Connector 589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6" name="Straight Connector 589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87" name="Group 588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888" name="Straight Connector 588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9" name="Straight Connector 588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0" name="Straight Connector 588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1" name="Straight Connector 589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897" name="Group 5896"/>
                    <p:cNvGrpSpPr/>
                    <p:nvPr/>
                  </p:nvGrpSpPr>
                  <p:grpSpPr>
                    <a:xfrm>
                      <a:off x="34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98" name="Group 589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04" name="Straight Connector 590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5" name="Straight Connector 590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6" name="Straight Connector 590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7" name="Straight Connector 590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8" name="Straight Connector 590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99" name="Group 589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00" name="Straight Connector 589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1" name="Straight Connector 590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2" name="Straight Connector 590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3" name="Straight Connector 590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09" name="Group 5908"/>
                    <p:cNvGrpSpPr/>
                    <p:nvPr/>
                  </p:nvGrpSpPr>
                  <p:grpSpPr>
                    <a:xfrm>
                      <a:off x="41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10" name="Group 590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16" name="Straight Connector 591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7" name="Straight Connector 591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8" name="Straight Connector 591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9" name="Straight Connector 591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0" name="Straight Connector 591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11" name="Group 591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12" name="Straight Connector 591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3" name="Straight Connector 591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4" name="Straight Connector 591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5" name="Straight Connector 591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21" name="Group 5920"/>
                    <p:cNvGrpSpPr/>
                    <p:nvPr/>
                  </p:nvGrpSpPr>
                  <p:grpSpPr>
                    <a:xfrm>
                      <a:off x="48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22" name="Group 592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28" name="Straight Connector 592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9" name="Straight Connector 592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0" name="Straight Connector 592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1" name="Straight Connector 593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2" name="Straight Connector 593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23" name="Group 592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24" name="Straight Connector 592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5" name="Straight Connector 592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6" name="Straight Connector 592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7" name="Straight Connector 592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33" name="Group 5932"/>
                    <p:cNvGrpSpPr/>
                    <p:nvPr/>
                  </p:nvGrpSpPr>
                  <p:grpSpPr>
                    <a:xfrm>
                      <a:off x="55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34" name="Group 593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40" name="Straight Connector 593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1" name="Straight Connector 594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2" name="Straight Connector 594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3" name="Straight Connector 594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4" name="Straight Connector 594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35" name="Group 593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36" name="Straight Connector 593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7" name="Straight Connector 593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8" name="Straight Connector 593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9" name="Straight Connector 593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45" name="Group 5944"/>
                    <p:cNvGrpSpPr/>
                    <p:nvPr/>
                  </p:nvGrpSpPr>
                  <p:grpSpPr>
                    <a:xfrm>
                      <a:off x="62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46" name="Group 594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52" name="Straight Connector 595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3" name="Straight Connector 595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4" name="Straight Connector 595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5" name="Straight Connector 595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6" name="Straight Connector 595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47" name="Group 594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48" name="Straight Connector 594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9" name="Straight Connector 594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0" name="Straight Connector 594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1" name="Straight Connector 595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57" name="Group 5956"/>
                    <p:cNvGrpSpPr/>
                    <p:nvPr/>
                  </p:nvGrpSpPr>
                  <p:grpSpPr>
                    <a:xfrm>
                      <a:off x="70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58" name="Group 595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64" name="Straight Connector 596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5" name="Straight Connector 596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6" name="Straight Connector 596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7" name="Straight Connector 596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8" name="Straight Connector 596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59" name="Group 595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60" name="Straight Connector 595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1" name="Straight Connector 596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2" name="Straight Connector 596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3" name="Straight Connector 596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69" name="Group 5968"/>
                    <p:cNvGrpSpPr/>
                    <p:nvPr/>
                  </p:nvGrpSpPr>
                  <p:grpSpPr>
                    <a:xfrm>
                      <a:off x="77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70" name="Group 596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76" name="Straight Connector 597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7" name="Straight Connector 597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8" name="Straight Connector 597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9" name="Straight Connector 597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0" name="Straight Connector 597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71" name="Group 597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72" name="Straight Connector 597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3" name="Straight Connector 597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4" name="Straight Connector 597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5" name="Straight Connector 597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81" name="Group 5980"/>
                    <p:cNvGrpSpPr/>
                    <p:nvPr/>
                  </p:nvGrpSpPr>
                  <p:grpSpPr>
                    <a:xfrm>
                      <a:off x="84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82" name="Group 598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88" name="Straight Connector 598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9" name="Straight Connector 598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0" name="Straight Connector 598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1" name="Straight Connector 599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2" name="Straight Connector 599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83" name="Group 598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84" name="Straight Connector 598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5" name="Straight Connector 598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6" name="Straight Connector 598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7" name="Straight Connector 598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93" name="Group 5992"/>
                    <p:cNvGrpSpPr/>
                    <p:nvPr/>
                  </p:nvGrpSpPr>
                  <p:grpSpPr>
                    <a:xfrm>
                      <a:off x="91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94" name="Group 599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00" name="Straight Connector 599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1" name="Straight Connector 600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2" name="Straight Connector 600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3" name="Straight Connector 600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4" name="Straight Connector 600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95" name="Group 599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96" name="Straight Connector 599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7" name="Straight Connector 599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8" name="Straight Connector 599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9" name="Straight Connector 599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05" name="Group 6004"/>
                    <p:cNvGrpSpPr/>
                    <p:nvPr/>
                  </p:nvGrpSpPr>
                  <p:grpSpPr>
                    <a:xfrm>
                      <a:off x="98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06" name="Group 600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12" name="Straight Connector 601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3" name="Straight Connector 601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4" name="Straight Connector 601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5" name="Straight Connector 601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6" name="Straight Connector 601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07" name="Group 600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08" name="Straight Connector 600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9" name="Straight Connector 600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0" name="Straight Connector 600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1" name="Straight Connector 601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17" name="Group 6016"/>
                    <p:cNvGrpSpPr/>
                    <p:nvPr/>
                  </p:nvGrpSpPr>
                  <p:grpSpPr>
                    <a:xfrm>
                      <a:off x="106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18" name="Group 601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24" name="Straight Connector 602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5" name="Straight Connector 602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6" name="Straight Connector 602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7" name="Straight Connector 602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8" name="Straight Connector 602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19" name="Group 601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20" name="Straight Connector 601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1" name="Straight Connector 602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2" name="Straight Connector 602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3" name="Straight Connector 602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29" name="Group 6028"/>
                    <p:cNvGrpSpPr/>
                    <p:nvPr/>
                  </p:nvGrpSpPr>
                  <p:grpSpPr>
                    <a:xfrm>
                      <a:off x="113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30" name="Group 602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36" name="Straight Connector 603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7" name="Straight Connector 603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8" name="Straight Connector 603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9" name="Straight Connector 603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40" name="Straight Connector 603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31" name="Group 603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32" name="Straight Connector 603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3" name="Straight Connector 603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4" name="Straight Connector 603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5" name="Straight Connector 603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181" name="Group 6180"/>
                    <p:cNvGrpSpPr/>
                    <p:nvPr/>
                  </p:nvGrpSpPr>
                  <p:grpSpPr>
                    <a:xfrm>
                      <a:off x="12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182" name="Group 618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188" name="Straight Connector 618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9" name="Straight Connector 618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0" name="Straight Connector 618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1" name="Straight Connector 619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2" name="Straight Connector 619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183" name="Group 618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184" name="Straight Connector 618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5" name="Straight Connector 618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6" name="Straight Connector 618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7" name="Straight Connector 618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</p:grpSp>
          </p:grpSp>
        </p:grpSp>
        <p:cxnSp>
          <p:nvCxnSpPr>
            <p:cNvPr id="37" name="Straight Connector 36"/>
            <p:cNvCxnSpPr/>
            <p:nvPr/>
          </p:nvCxnSpPr>
          <p:spPr>
            <a:xfrm>
              <a:off x="1191562" y="99000"/>
              <a:ext cx="0" cy="6660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3"/>
          <p:cNvSpPr/>
          <p:nvPr/>
        </p:nvSpPr>
        <p:spPr>
          <a:xfrm>
            <a:off x="100853" y="99000"/>
            <a:ext cx="11990294" cy="6660000"/>
          </a:xfrm>
          <a:prstGeom prst="roundRect">
            <a:avLst>
              <a:gd name="adj" fmla="val 2469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50" name="TextBox 1949"/>
          <p:cNvSpPr txBox="1"/>
          <p:nvPr/>
        </p:nvSpPr>
        <p:spPr>
          <a:xfrm>
            <a:off x="1890720" y="713331"/>
            <a:ext cx="941195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vi-VN">
                <a:solidFill>
                  <a:schemeClr val="tx1"/>
                </a:solidFill>
              </a:rPr>
              <a:t>Thứ</a:t>
            </a:r>
            <a:r>
              <a:rPr lang="en-US">
                <a:solidFill>
                  <a:schemeClr val="tx1"/>
                </a:solidFill>
              </a:rPr>
              <a:t> tư</a:t>
            </a:r>
            <a:r>
              <a:rPr lang="vi-VN">
                <a:solidFill>
                  <a:schemeClr val="tx1"/>
                </a:solidFill>
              </a:rPr>
              <a:t> wgày </a:t>
            </a:r>
            <a:r>
              <a:rPr lang="en-US">
                <a:solidFill>
                  <a:schemeClr val="tx1"/>
                </a:solidFill>
              </a:rPr>
              <a:t>17</a:t>
            </a:r>
            <a:r>
              <a:rPr lang="vi-VN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κ</a:t>
            </a:r>
            <a:r>
              <a:rPr lang="vi-VN">
                <a:solidFill>
                  <a:schemeClr val="tx1"/>
                </a:solidFill>
              </a:rPr>
              <a:t>áng 1 wăm 202</a:t>
            </a:r>
            <a:r>
              <a:rPr lang="en-US">
                <a:solidFill>
                  <a:schemeClr val="tx1"/>
                </a:solidFill>
              </a:rPr>
              <a:t>4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1951" name="TextBox 1950"/>
          <p:cNvSpPr txBox="1"/>
          <p:nvPr/>
        </p:nvSpPr>
        <p:spPr>
          <a:xfrm>
            <a:off x="1520187" y="1443478"/>
            <a:ext cx="167494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b="1" dirty="0">
                <a:latin typeface="HP001 4 hàng" panose="020B0603050302020204" pitchFamily="34" charset="-93"/>
              </a:rPr>
              <a:t>  </a:t>
            </a:r>
            <a:r>
              <a:rPr lang="vi-VN" sz="3500" b="1" u="sng" dirty="0">
                <a:latin typeface="HP001 4 hàng" panose="020B0603050302020204" pitchFamily="34" charset="-93"/>
              </a:rPr>
              <a:t>TǨn</a:t>
            </a:r>
            <a:r>
              <a:rPr lang="vi-VN" sz="3500" b="1" dirty="0">
                <a:latin typeface="HP001 4 hàng" panose="020B0603050302020204" pitchFamily="34" charset="-93"/>
              </a:rPr>
              <a:t> </a:t>
            </a:r>
          </a:p>
        </p:txBody>
      </p:sp>
      <p:sp>
        <p:nvSpPr>
          <p:cNvPr id="1933" name="TextBox 1932"/>
          <p:cNvSpPr txBox="1"/>
          <p:nvPr/>
        </p:nvSpPr>
        <p:spPr>
          <a:xfrm>
            <a:off x="4386255" y="2151661"/>
            <a:ext cx="928507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vi-VN">
                <a:solidFill>
                  <a:schemeClr val="tx1"/>
                </a:solidFill>
              </a:rPr>
              <a:t>  </a:t>
            </a:r>
            <a:r>
              <a:rPr lang="en-US">
                <a:solidFill>
                  <a:schemeClr val="tx1"/>
                </a:solidFill>
              </a:rPr>
              <a:t>Luyện tập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1932" name="TextBox 1931"/>
          <p:cNvSpPr txBox="1"/>
          <p:nvPr/>
        </p:nvSpPr>
        <p:spPr>
          <a:xfrm>
            <a:off x="1293787" y="2889748"/>
            <a:ext cx="222411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b="1">
                <a:latin typeface="HP001 4 hàng" panose="020B0603050302020204" pitchFamily="34" charset="-93"/>
              </a:rPr>
              <a:t>  </a:t>
            </a:r>
            <a:r>
              <a:rPr lang="en-US" sz="3500" b="1" u="sng">
                <a:latin typeface="HP001 4 hàng" panose="020B0603050302020204" pitchFamily="34" charset="-93"/>
              </a:rPr>
              <a:t>Bài 3:</a:t>
            </a:r>
            <a:r>
              <a:rPr lang="vi-VN" sz="3500" b="1">
                <a:latin typeface="HP001 4 hàng" panose="020B0603050302020204" pitchFamily="34" charset="-93"/>
              </a:rPr>
              <a:t> </a:t>
            </a:r>
            <a:endParaRPr lang="vi-VN" sz="3500" b="1" dirty="0">
              <a:latin typeface="HP001 4 hàng" panose="020B0603050302020204" pitchFamily="34" charset="-93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36" name="TextBox 1935">
                <a:extLst>
                  <a:ext uri="{FF2B5EF4-FFF2-40B4-BE49-F238E27FC236}">
                    <a16:creationId xmlns:a16="http://schemas.microsoft.com/office/drawing/2014/main" id="{EE44B358-E93D-4002-8E29-C5B39ADEEB7E}"/>
                  </a:ext>
                </a:extLst>
              </p:cNvPr>
              <p:cNvSpPr txBox="1"/>
              <p:nvPr/>
            </p:nvSpPr>
            <p:spPr>
              <a:xfrm>
                <a:off x="1374628" y="3342184"/>
                <a:ext cx="437331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FF0000"/>
                    </a:solidFill>
                    <a:latin typeface="HP001 4 hàng" pitchFamily="34" charset="0"/>
                  </a:rPr>
                  <a:t>b</a:t>
                </a:r>
                <a:r>
                  <a:rPr lang="en-US" sz="3600">
                    <a:solidFill>
                      <a:srgbClr val="FF0000"/>
                    </a:solidFill>
                    <a:latin typeface="HP001 4 hàng" pitchFamily="34" charset="0"/>
                  </a:rPr>
                  <a:t>. </a:t>
                </a:r>
                <a:r>
                  <a:rPr lang="vi-VN" sz="3600">
                    <a:solidFill>
                      <a:srgbClr val="FF0000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3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600" dirty="0">
                    <a:solidFill>
                      <a:srgbClr val="FF0000"/>
                    </a:solidFill>
                  </a:rPr>
                  <a:t>2 = 8 + 8 </a:t>
                </a:r>
                <a:r>
                  <a:rPr lang="vi-VN" sz="3600">
                    <a:solidFill>
                      <a:srgbClr val="FF0000"/>
                    </a:solidFill>
                  </a:rPr>
                  <a:t>= 16</a:t>
                </a:r>
                <a:endParaRPr lang="vi-VN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36" name="TextBox 193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E44B358-E93D-4002-8E29-C5B39ADEE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628" y="3342184"/>
                <a:ext cx="4373313" cy="923330"/>
              </a:xfrm>
              <a:prstGeom prst="rect">
                <a:avLst/>
              </a:prstGeom>
              <a:blipFill rotWithShape="1">
                <a:blip r:embed="rId2"/>
                <a:stretch>
                  <a:fillRect l="-4178" r="-2925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856543" y="4032944"/>
                <a:ext cx="2295821" cy="8206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600" dirty="0">
                    <a:solidFill>
                      <a:srgbClr val="FF0000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3600" dirty="0">
                    <a:solidFill>
                      <a:srgbClr val="FF0000"/>
                    </a:solidFill>
                  </a:rPr>
                  <a:t>2 = 16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543" y="4032944"/>
                <a:ext cx="2295821" cy="820674"/>
              </a:xfrm>
              <a:prstGeom prst="rect">
                <a:avLst/>
              </a:prstGeom>
              <a:blipFill rotWithShape="1">
                <a:blip r:embed="rId3"/>
                <a:stretch>
                  <a:fillRect l="-8245" r="-7447" b="-27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38" name="TextBox 1937">
                <a:extLst>
                  <a:ext uri="{FF2B5EF4-FFF2-40B4-BE49-F238E27FC236}">
                    <a16:creationId xmlns:a16="http://schemas.microsoft.com/office/drawing/2014/main" id="{B12A2A4F-0ED0-4B57-87A6-1A63A325C012}"/>
                  </a:ext>
                </a:extLst>
              </p:cNvPr>
              <p:cNvSpPr txBox="1"/>
              <p:nvPr/>
            </p:nvSpPr>
            <p:spPr>
              <a:xfrm>
                <a:off x="1474680" y="4820100"/>
                <a:ext cx="7409401" cy="854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FF0000"/>
                    </a:solidFill>
                    <a:latin typeface="HP001 4 hàng" pitchFamily="34" charset="0"/>
                  </a:rPr>
                  <a:t>c. </a:t>
                </a:r>
                <a:r>
                  <a:rPr lang="vi-VN" sz="3600">
                    <a:solidFill>
                      <a:srgbClr val="FF0000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3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600" dirty="0">
                    <a:solidFill>
                      <a:srgbClr val="FF0000"/>
                    </a:solidFill>
                  </a:rPr>
                  <a:t>6 = 3 + 3 + 3 + 3 + 3 + 3 </a:t>
                </a:r>
                <a:r>
                  <a:rPr lang="vi-VN" sz="3600">
                    <a:solidFill>
                      <a:srgbClr val="FF0000"/>
                    </a:solidFill>
                  </a:rPr>
                  <a:t>= 18</a:t>
                </a:r>
                <a:endParaRPr lang="vi-VN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38" name="TextBox 193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12A2A4F-0ED0-4B57-87A6-1A63A325C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680" y="4820100"/>
                <a:ext cx="7409401" cy="854080"/>
              </a:xfrm>
              <a:prstGeom prst="rect">
                <a:avLst/>
              </a:prstGeom>
              <a:blipFill rotWithShape="1">
                <a:blip r:embed="rId4"/>
                <a:stretch>
                  <a:fillRect l="-2551" r="-1564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883751" y="5472944"/>
                <a:ext cx="2295821" cy="8206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600" dirty="0">
                    <a:solidFill>
                      <a:srgbClr val="FF0000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3600" dirty="0">
                    <a:solidFill>
                      <a:srgbClr val="FF0000"/>
                    </a:solidFill>
                  </a:rPr>
                  <a:t>6 = 18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751" y="5472944"/>
                <a:ext cx="2295821" cy="820674"/>
              </a:xfrm>
              <a:prstGeom prst="rect">
                <a:avLst/>
              </a:prstGeom>
              <a:blipFill rotWithShape="1">
                <a:blip r:embed="rId5"/>
                <a:stretch>
                  <a:fillRect l="-7958" r="-7427" b="-27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978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6" grpId="0" build="p"/>
      <p:bldP spid="193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HỌC BẢNG NHÂN 🎵">
            <a:hlinkClick r:id="" action="ppaction://media"/>
            <a:extLst>
              <a:ext uri="{FF2B5EF4-FFF2-40B4-BE49-F238E27FC236}">
                <a16:creationId xmlns:a16="http://schemas.microsoft.com/office/drawing/2014/main" id="{B04AB9AD-3DA1-6BC1-06E6-751DFFBFFA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4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184662" y="2191642"/>
            <a:ext cx="5333512" cy="24747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37</a:t>
            </a: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NHÂN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D726B-73D0-D86D-E239-F39055E69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1AA2EF1-DCC9-D04E-9190-F236CAD5B30B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F42C8E0-DADF-B013-BB25-F90093FF3AF6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EB1F3F4-6A47-1895-E580-5B540AECEFD9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1147B3BE-7FF8-0BF8-C0EC-A9EE61EF229F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A274C62-01E7-7AA2-508B-30DE4FC5AF0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AB337AE-2596-8174-C7FF-6947097C8B79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CAA183-1D56-6719-0203-7E2FE26427E0}"/>
              </a:ext>
            </a:extLst>
          </p:cNvPr>
          <p:cNvSpPr txBox="1"/>
          <p:nvPr/>
        </p:nvSpPr>
        <p:spPr>
          <a:xfrm>
            <a:off x="2965312" y="2394842"/>
            <a:ext cx="5751896" cy="174695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96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2062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 1">
            <a:hlinkClick r:id="" action="ppaction://media"/>
            <a:extLst>
              <a:ext uri="{FF2B5EF4-FFF2-40B4-BE49-F238E27FC236}">
                <a16:creationId xmlns:a16="http://schemas.microsoft.com/office/drawing/2014/main" id="{BBE77D10-91D7-5F90-1423-A2AAFFE3DE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B80A8ED9-61C9-C901-EA57-EA74DAEAA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9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 chuyển">
            <a:hlinkClick r:id="" action="ppaction://media"/>
            <a:extLst>
              <a:ext uri="{FF2B5EF4-FFF2-40B4-BE49-F238E27FC236}">
                <a16:creationId xmlns:a16="http://schemas.microsoft.com/office/drawing/2014/main" id="{3FEAC994-A29F-B3EB-9D9A-EA7ACB73A5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E308DCEC-73F0-FE74-9710-3C8404787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93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6A548A-9AED-423C-949F-348FCC80E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99" y="1902370"/>
            <a:ext cx="5895348" cy="10814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EE4EB2-E3A9-4D11-94F0-C3561EC06C5C}"/>
              </a:ext>
            </a:extLst>
          </p:cNvPr>
          <p:cNvGrpSpPr/>
          <p:nvPr/>
        </p:nvGrpSpPr>
        <p:grpSpPr>
          <a:xfrm>
            <a:off x="6123333" y="259789"/>
            <a:ext cx="5048250" cy="4457700"/>
            <a:chOff x="6123333" y="259789"/>
            <a:chExt cx="5048250" cy="44577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DBA90D-81F6-46FE-AAC7-24E8AF4D2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23333" y="259789"/>
              <a:ext cx="5048250" cy="44577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0C2086-4180-4682-B260-9E7BC3E077F8}"/>
                </a:ext>
              </a:extLst>
            </p:cNvPr>
            <p:cNvSpPr txBox="1"/>
            <p:nvPr/>
          </p:nvSpPr>
          <p:spPr>
            <a:xfrm>
              <a:off x="6937729" y="769676"/>
              <a:ext cx="36840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Mỗi đĩa có 2 quả cam. 3 đĩa như vậy có tất cả mấy quả cam?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60076B5-4EF7-457B-BC2B-47E890E9CD28}"/>
              </a:ext>
            </a:extLst>
          </p:cNvPr>
          <p:cNvSpPr txBox="1"/>
          <p:nvPr/>
        </p:nvSpPr>
        <p:spPr>
          <a:xfrm>
            <a:off x="1815548" y="2946557"/>
            <a:ext cx="5989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2        +        2       +       2        =     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B67DAD-6FF0-4BC6-887D-078F52D82D47}"/>
              </a:ext>
            </a:extLst>
          </p:cNvPr>
          <p:cNvSpPr txBox="1"/>
          <p:nvPr/>
        </p:nvSpPr>
        <p:spPr>
          <a:xfrm>
            <a:off x="1020417" y="3453998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2 quả cam. 3 đĩa như vậy có tất cả 6 quả cam.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A3E7F2-AF97-4D4D-BBB8-8625154BC7F7}"/>
              </a:ext>
            </a:extLst>
          </p:cNvPr>
          <p:cNvSpPr txBox="1"/>
          <p:nvPr/>
        </p:nvSpPr>
        <p:spPr>
          <a:xfrm>
            <a:off x="989304" y="4073785"/>
            <a:ext cx="589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2 + 2 + 2 = 6 thành phép nhân: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9B1024-322A-4A89-90D3-9E68F681C56F}"/>
              </a:ext>
            </a:extLst>
          </p:cNvPr>
          <p:cNvCxnSpPr/>
          <p:nvPr/>
        </p:nvCxnSpPr>
        <p:spPr>
          <a:xfrm>
            <a:off x="2556284" y="3889159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4ABF628-DCBD-49B6-9E86-59B5C4F216CA}"/>
              </a:ext>
            </a:extLst>
          </p:cNvPr>
          <p:cNvSpPr/>
          <p:nvPr/>
        </p:nvSpPr>
        <p:spPr>
          <a:xfrm>
            <a:off x="3566106" y="4664769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EEC1BD-21AA-4E88-991B-2AB5A20A7D9A}"/>
              </a:ext>
            </a:extLst>
          </p:cNvPr>
          <p:cNvSpPr/>
          <p:nvPr/>
        </p:nvSpPr>
        <p:spPr>
          <a:xfrm>
            <a:off x="3652823" y="4628581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72ED7E0-884E-4064-BC03-A8B17075FA99}"/>
              </a:ext>
            </a:extLst>
          </p:cNvPr>
          <p:cNvSpPr/>
          <p:nvPr/>
        </p:nvSpPr>
        <p:spPr>
          <a:xfrm>
            <a:off x="4097507" y="3416769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DB8CD78-F4A3-421E-AE3D-F6004BC6859D}"/>
                  </a:ext>
                </a:extLst>
              </p:cNvPr>
              <p:cNvSpPr txBox="1"/>
              <p:nvPr/>
            </p:nvSpPr>
            <p:spPr>
              <a:xfrm>
                <a:off x="4164417" y="4674746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DB8CD78-F4A3-421E-AE3D-F6004BC68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417" y="4674746"/>
                <a:ext cx="40716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B3E5B366-ED25-4601-AD35-F1838BDF5F73}"/>
              </a:ext>
            </a:extLst>
          </p:cNvPr>
          <p:cNvSpPr/>
          <p:nvPr/>
        </p:nvSpPr>
        <p:spPr>
          <a:xfrm>
            <a:off x="4647996" y="4625695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A823293-C6F1-4611-9ED4-FDF62ABF531D}"/>
              </a:ext>
            </a:extLst>
          </p:cNvPr>
          <p:cNvCxnSpPr/>
          <p:nvPr/>
        </p:nvCxnSpPr>
        <p:spPr>
          <a:xfrm>
            <a:off x="7338861" y="3889159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79EBC4A-9B9A-4B3B-993F-6EF0DDA8103E}"/>
              </a:ext>
            </a:extLst>
          </p:cNvPr>
          <p:cNvSpPr/>
          <p:nvPr/>
        </p:nvSpPr>
        <p:spPr>
          <a:xfrm>
            <a:off x="5136704" y="4625695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0FCA31-A7D7-4D3F-8790-2B5CBAA5A09B}"/>
              </a:ext>
            </a:extLst>
          </p:cNvPr>
          <p:cNvSpPr/>
          <p:nvPr/>
        </p:nvSpPr>
        <p:spPr>
          <a:xfrm>
            <a:off x="5625412" y="4625695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3D6023-BF17-483A-8E2F-D5D93F35EB73}"/>
              </a:ext>
            </a:extLst>
          </p:cNvPr>
          <p:cNvSpPr txBox="1"/>
          <p:nvPr/>
        </p:nvSpPr>
        <p:spPr>
          <a:xfrm>
            <a:off x="1031399" y="5341700"/>
            <a:ext cx="43284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Hai nhân ba bằng sáu.</a:t>
            </a:r>
          </a:p>
          <a:p>
            <a:r>
              <a:rPr lang="vi-VN" sz="2400" dirty="0"/>
              <a:t>Dấu x là dấu nhân.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FD8BD2-0D76-4008-B97C-A10A4B6B509E}"/>
              </a:ext>
            </a:extLst>
          </p:cNvPr>
          <p:cNvSpPr txBox="1"/>
          <p:nvPr/>
        </p:nvSpPr>
        <p:spPr>
          <a:xfrm>
            <a:off x="1031399" y="580336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77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 animBg="1"/>
      <p:bldP spid="17" grpId="0"/>
      <p:bldP spid="18" grpId="0" animBg="1"/>
      <p:bldP spid="19" grpId="0"/>
      <p:bldP spid="20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ỗi đĩa có 3 quả cam">
            <a:hlinkClick r:id="" action="ppaction://media"/>
            <a:extLst>
              <a:ext uri="{FF2B5EF4-FFF2-40B4-BE49-F238E27FC236}">
                <a16:creationId xmlns:a16="http://schemas.microsoft.com/office/drawing/2014/main" id="{60885DA7-904A-BC75-6A87-5B9465ADF4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ỗi đĩa có 3 quả cam. 2 đĩa như vậy có tất cả 6 quả cam2">
            <a:hlinkClick r:id="" action="ppaction://media"/>
            <a:extLst>
              <a:ext uri="{FF2B5EF4-FFF2-40B4-BE49-F238E27FC236}">
                <a16:creationId xmlns:a16="http://schemas.microsoft.com/office/drawing/2014/main" id="{34FEFD1C-B1B2-C8B5-04F5-5E263AA490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3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2204</TotalTime>
  <Words>597</Words>
  <Application>Microsoft Office PowerPoint</Application>
  <PresentationFormat>Widescreen</PresentationFormat>
  <Paragraphs>132</Paragraphs>
  <Slides>18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Cambria Math</vt:lpstr>
      <vt:lpstr>HP001 4 hàng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Đinh Nga</cp:lastModifiedBy>
  <cp:revision>144</cp:revision>
  <dcterms:created xsi:type="dcterms:W3CDTF">2021-06-02T01:34:28Z</dcterms:created>
  <dcterms:modified xsi:type="dcterms:W3CDTF">2025-04-20T10:14:14Z</dcterms:modified>
</cp:coreProperties>
</file>