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4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50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4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7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88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26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6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90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4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92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607B8-CB6E-452C-8097-1641CB342E2A}" type="datetimeFigureOut">
              <a:rPr lang="en-US" smtClean="0"/>
              <a:t>10/28/2020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26DFD-31C2-44D5-9366-C09AD0BC23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609600"/>
            <a:ext cx="8229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PHÒNG GIÁO DỤC VÀ  ĐÀO TẠO THỊ XÃ BUÔN HỒ</a:t>
            </a:r>
          </a:p>
          <a:p>
            <a:pPr algn="ctr"/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 TIỂU HỌC AMA JHAO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464475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QUÝ THẦY CÔ GIÁO </a:t>
            </a:r>
          </a:p>
          <a:p>
            <a:pPr algn="ctr"/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  DỰ GIỜ MÔN TIẾNG VIỆT </a:t>
            </a:r>
          </a:p>
          <a:p>
            <a:pPr algn="ctr"/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 1B</a:t>
            </a:r>
          </a:p>
          <a:p>
            <a:pPr algn="ctr"/>
            <a:r>
              <a:rPr lang="en-US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 VIÊN: ĐẶNG THỊ MỸ LIÊN</a:t>
            </a:r>
          </a:p>
          <a:p>
            <a:pPr algn="ctr"/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3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-762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34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304800"/>
            <a:ext cx="91440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5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-762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30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2020</a:t>
            </a:r>
          </a:p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6" descr="122225499_2991583761168032_1536902859636789738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95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402129"/>
              </p:ext>
            </p:extLst>
          </p:nvPr>
        </p:nvGraphicFramePr>
        <p:xfrm>
          <a:off x="609600" y="1828800"/>
          <a:ext cx="8001000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ackager Shell Object" showAsIcon="1" r:id="rId3" imgW="4166640" imgH="685800" progId="Package">
                  <p:embed/>
                </p:oleObj>
              </mc:Choice>
              <mc:Fallback>
                <p:oleObj name="Packager Shell Object" showAsIcon="1" r:id="rId3" imgW="4166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9600" y="1828800"/>
                        <a:ext cx="8001000" cy="441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171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</Words>
  <Application>Microsoft Office PowerPoint</Application>
  <PresentationFormat>On-screen Show (4:3)</PresentationFormat>
  <Paragraphs>10</Paragraphs>
  <Slides>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2020-10-24T22:52:22Z</dcterms:created>
  <dcterms:modified xsi:type="dcterms:W3CDTF">2020-10-28T03:23:52Z</dcterms:modified>
</cp:coreProperties>
</file>