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52" r:id="rId2"/>
    <p:sldMasterId id="2147483754" r:id="rId3"/>
  </p:sldMasterIdLst>
  <p:sldIdLst>
    <p:sldId id="303" r:id="rId4"/>
    <p:sldId id="318" r:id="rId5"/>
    <p:sldId id="322" r:id="rId6"/>
    <p:sldId id="320" r:id="rId7"/>
    <p:sldId id="323" r:id="rId8"/>
    <p:sldId id="329" r:id="rId9"/>
    <p:sldId id="324" r:id="rId10"/>
    <p:sldId id="32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000000"/>
    <a:srgbClr val="663300"/>
    <a:srgbClr val="FF0066"/>
    <a:srgbClr val="99CCFF"/>
    <a:srgbClr val="00FF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9" autoAdjust="0"/>
    <p:restoredTop sz="99858" autoAdjust="0"/>
  </p:normalViewPr>
  <p:slideViewPr>
    <p:cSldViewPr>
      <p:cViewPr>
        <p:scale>
          <a:sx n="66" d="100"/>
          <a:sy n="66" d="100"/>
        </p:scale>
        <p:origin x="-1752" y="-6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4822-EC35-4C09-9433-5763BFD50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3AA5-8842-4499-B79F-0C61A0C0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8D63-892D-4041-8598-CE61D134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07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B82CE-834A-4546-A9B2-D0DE04C31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19EE-A7F6-4D4E-9132-8BF5646D8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8006-4B08-4B07-B526-E5A96C62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1C35-0FDF-451E-941C-490A279FA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5728-7543-4F96-B904-42BD16742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3E96-BAEB-4A41-B12B-72A517292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A19F-74DD-41D0-8FEC-02E663379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E79C-1DD4-4FF1-895F-805881FCC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6D27-FC5D-4F22-B439-F21CD7EB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3E54-2747-40CD-ACF2-072E04958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5CAE-08B8-476E-A1A5-A342EB861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3C96-1D08-4E6D-8D9B-436F63016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2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58F7051-934D-4940-8A8B-988C2F374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9BFE-F44B-4F28-8873-EA6FC46A3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6AD3-B467-47FA-AF70-EA83F5C9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8E7A-9709-45BF-AFDF-AAA23459E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A4A1-9DB5-4D83-A25D-B89FFEF8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A8E7-9318-4C1F-A85A-199C93F40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68EE-27A7-4A09-9B3F-BE7754BFE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5FF3-2FF4-4D9A-8EF4-B293C027A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CCF1-6E82-4D6D-B0AE-168FBB7B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2AB1-3D89-4509-B9DC-CD383D416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D3B9-0F8B-4071-A582-7DBFEE1C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A7E1-ACD9-4247-B2A5-0B7C5B4C0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526D7-47E3-454C-A956-665205E8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E729-AF89-46B8-B809-AA4FAD3D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7409-DF54-4631-A443-C363C626A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3E35-F74A-4765-A265-590DAFC69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3BB8A-8A7A-4E07-BC87-525AB0BA7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FF92-72B8-4693-8AE8-F80E19033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8395950-11CC-4104-A421-9C7F65C7E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6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6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6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6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9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2D474D0-A56D-4211-B700-361FB41E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96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96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2143F45-7863-4332-930D-08DA514C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http://letangardencenter.com/letan/data/Shop/product/resize/monnuoc200912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http://d2.violet.vn/uploads/thumbnails/392/thumbnails/Beo.gif.jpg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t0.gstatic.com/images?q=tbn:ANd9GcSf2dE8LnRu2XM_DnAxMRcFhugFkp_3wpnXX5tiAb-ezCADxqMY" TargetMode="External"/><Relationship Id="rId3" Type="http://schemas.openxmlformats.org/officeDocument/2006/relationships/image" Target="http://t2.gstatic.com/images?q=tbn:ANd9GcTpIqGoNwEyePNPJeof61ipTjkG1d4TG1pOTK0P_zEcVwyk3dxXk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t2.gstatic.com/images?q=tbn:ANd9GcRWUYIbihiCfXzL_dzTNx8l4MWOx3BDFaEE5wL9HoK_NcYp-r8b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image" Target="http://t1.gstatic.com/images?q=tbn:ANd9GcQ2Aei23Hp1YPdpWkVXhcUYi4OoPIZbPEME5Xf5uGVbnXkSxdb6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2819400" y="10668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32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2209800" y="2057400"/>
            <a:ext cx="6934200" cy="1200150"/>
          </a:xfrm>
          <a:prstGeom prst="rect">
            <a:avLst/>
          </a:prstGeom>
          <a:gradFill rotWithShape="1">
            <a:gsLst>
              <a:gs pos="0">
                <a:srgbClr val="B0E8EE"/>
              </a:gs>
              <a:gs pos="50000">
                <a:srgbClr val="91BFC4"/>
              </a:gs>
              <a:gs pos="100000">
                <a:srgbClr val="B0E8EE"/>
              </a:gs>
            </a:gsLst>
            <a:lin ang="0" scaled="1"/>
          </a:gradFill>
          <a:ln w="28575">
            <a:solidFill>
              <a:srgbClr val="FFFF00"/>
            </a:solidFill>
            <a:prstDash val="lgDash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  <a:cs typeface="Arial" charset="0"/>
              </a:rPr>
              <a:t>Tìm hiểu : CÂY SỐNG Ở ĐÂU ?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1066800" y="4648200"/>
            <a:ext cx="7924800" cy="1938338"/>
          </a:xfrm>
          <a:prstGeom prst="rect">
            <a:avLst/>
          </a:prstGeom>
          <a:gradFill rotWithShape="1">
            <a:gsLst>
              <a:gs pos="0">
                <a:srgbClr val="B0E8EE"/>
              </a:gs>
              <a:gs pos="50000">
                <a:srgbClr val="91BFC4"/>
              </a:gs>
              <a:gs pos="100000">
                <a:srgbClr val="B0E8EE"/>
              </a:gs>
            </a:gsLst>
            <a:lin ang="0" scaled="1"/>
          </a:gradFill>
          <a:ln w="57150" cmpd="thickThin">
            <a:solidFill>
              <a:srgbClr val="FF0066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Hãy quan sát cây cối trong từng tranh và nói về n</a:t>
            </a:r>
            <a:r>
              <a:rPr lang="vi-VN" sz="4000">
                <a:solidFill>
                  <a:srgbClr val="0000CC"/>
                </a:solidFill>
                <a:latin typeface="Arial" charset="0"/>
              </a:rPr>
              <a:t>ơ</a:t>
            </a:r>
            <a:r>
              <a:rPr lang="en-US" sz="4000">
                <a:solidFill>
                  <a:srgbClr val="0000CC"/>
                </a:solidFill>
                <a:latin typeface="Arial" charset="0"/>
              </a:rPr>
              <a:t>i sống của chúng ?</a:t>
            </a:r>
          </a:p>
        </p:txBody>
      </p:sp>
      <p:grpSp>
        <p:nvGrpSpPr>
          <p:cNvPr id="2" name="Group 288"/>
          <p:cNvGrpSpPr>
            <a:grpSpLocks/>
          </p:cNvGrpSpPr>
          <p:nvPr/>
        </p:nvGrpSpPr>
        <p:grpSpPr bwMode="auto">
          <a:xfrm>
            <a:off x="-304800" y="2133600"/>
            <a:ext cx="3810000" cy="3698875"/>
            <a:chOff x="1056" y="3766"/>
            <a:chExt cx="2400" cy="2330"/>
          </a:xfrm>
        </p:grpSpPr>
        <p:sp>
          <p:nvSpPr>
            <p:cNvPr id="615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56" y="3936"/>
              <a:ext cx="2400" cy="21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2400" b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HOẠT ĐỘNG NHÓM BỐN</a:t>
              </a:r>
            </a:p>
          </p:txBody>
        </p:sp>
        <p:pic>
          <p:nvPicPr>
            <p:cNvPr id="6151" name="Picture 25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0" y="4032"/>
              <a:ext cx="1510" cy="1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2" name="Group 160"/>
            <p:cNvGrpSpPr>
              <a:grpSpLocks noChangeAspect="1"/>
            </p:cNvGrpSpPr>
            <p:nvPr/>
          </p:nvGrpSpPr>
          <p:grpSpPr bwMode="auto">
            <a:xfrm>
              <a:off x="1824" y="3766"/>
              <a:ext cx="720" cy="1107"/>
              <a:chOff x="2064" y="3574"/>
              <a:chExt cx="720" cy="1107"/>
            </a:xfrm>
          </p:grpSpPr>
          <p:sp>
            <p:nvSpPr>
              <p:cNvPr id="6153" name="AutoShape 159"/>
              <p:cNvSpPr>
                <a:spLocks noChangeAspect="1" noChangeArrowheads="1" noTextEdit="1"/>
              </p:cNvSpPr>
              <p:nvPr/>
            </p:nvSpPr>
            <p:spPr bwMode="auto">
              <a:xfrm>
                <a:off x="2064" y="3574"/>
                <a:ext cx="720" cy="1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61"/>
              <p:cNvSpPr>
                <a:spLocks/>
              </p:cNvSpPr>
              <p:nvPr/>
            </p:nvSpPr>
            <p:spPr bwMode="auto">
              <a:xfrm>
                <a:off x="2547" y="3965"/>
                <a:ext cx="133" cy="142"/>
              </a:xfrm>
              <a:custGeom>
                <a:avLst/>
                <a:gdLst>
                  <a:gd name="T0" fmla="*/ 0 w 533"/>
                  <a:gd name="T1" fmla="*/ 17 h 425"/>
                  <a:gd name="T2" fmla="*/ 1 w 533"/>
                  <a:gd name="T3" fmla="*/ 9 h 425"/>
                  <a:gd name="T4" fmla="*/ 4 w 533"/>
                  <a:gd name="T5" fmla="*/ 2 h 425"/>
                  <a:gd name="T6" fmla="*/ 8 w 533"/>
                  <a:gd name="T7" fmla="*/ 0 h 425"/>
                  <a:gd name="T8" fmla="*/ 14 w 533"/>
                  <a:gd name="T9" fmla="*/ 2 h 425"/>
                  <a:gd name="T10" fmla="*/ 17 w 533"/>
                  <a:gd name="T11" fmla="*/ 5 h 425"/>
                  <a:gd name="T12" fmla="*/ 21 w 533"/>
                  <a:gd name="T13" fmla="*/ 5 h 425"/>
                  <a:gd name="T14" fmla="*/ 26 w 533"/>
                  <a:gd name="T15" fmla="*/ 11 h 425"/>
                  <a:gd name="T16" fmla="*/ 29 w 533"/>
                  <a:gd name="T17" fmla="*/ 12 h 425"/>
                  <a:gd name="T18" fmla="*/ 32 w 533"/>
                  <a:gd name="T19" fmla="*/ 23 h 425"/>
                  <a:gd name="T20" fmla="*/ 33 w 533"/>
                  <a:gd name="T21" fmla="*/ 34 h 425"/>
                  <a:gd name="T22" fmla="*/ 31 w 533"/>
                  <a:gd name="T23" fmla="*/ 47 h 425"/>
                  <a:gd name="T24" fmla="*/ 25 w 533"/>
                  <a:gd name="T25" fmla="*/ 27 h 425"/>
                  <a:gd name="T26" fmla="*/ 12 w 533"/>
                  <a:gd name="T27" fmla="*/ 18 h 425"/>
                  <a:gd name="T28" fmla="*/ 7 w 533"/>
                  <a:gd name="T29" fmla="*/ 17 h 425"/>
                  <a:gd name="T30" fmla="*/ 1 w 533"/>
                  <a:gd name="T31" fmla="*/ 21 h 425"/>
                  <a:gd name="T32" fmla="*/ 0 w 533"/>
                  <a:gd name="T33" fmla="*/ 17 h 425"/>
                  <a:gd name="T34" fmla="*/ 0 w 533"/>
                  <a:gd name="T35" fmla="*/ 17 h 4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3"/>
                  <a:gd name="T55" fmla="*/ 0 h 425"/>
                  <a:gd name="T56" fmla="*/ 533 w 533"/>
                  <a:gd name="T57" fmla="*/ 425 h 4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3" h="425">
                    <a:moveTo>
                      <a:pt x="0" y="149"/>
                    </a:moveTo>
                    <a:lnTo>
                      <a:pt x="17" y="78"/>
                    </a:lnTo>
                    <a:lnTo>
                      <a:pt x="71" y="22"/>
                    </a:lnTo>
                    <a:lnTo>
                      <a:pt x="131" y="0"/>
                    </a:lnTo>
                    <a:lnTo>
                      <a:pt x="230" y="19"/>
                    </a:lnTo>
                    <a:lnTo>
                      <a:pt x="280" y="43"/>
                    </a:lnTo>
                    <a:lnTo>
                      <a:pt x="342" y="49"/>
                    </a:lnTo>
                    <a:lnTo>
                      <a:pt x="425" y="103"/>
                    </a:lnTo>
                    <a:lnTo>
                      <a:pt x="460" y="111"/>
                    </a:lnTo>
                    <a:lnTo>
                      <a:pt x="517" y="211"/>
                    </a:lnTo>
                    <a:lnTo>
                      <a:pt x="533" y="305"/>
                    </a:lnTo>
                    <a:lnTo>
                      <a:pt x="506" y="425"/>
                    </a:lnTo>
                    <a:lnTo>
                      <a:pt x="402" y="246"/>
                    </a:lnTo>
                    <a:lnTo>
                      <a:pt x="201" y="160"/>
                    </a:lnTo>
                    <a:lnTo>
                      <a:pt x="120" y="157"/>
                    </a:lnTo>
                    <a:lnTo>
                      <a:pt x="17" y="192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A84A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62"/>
              <p:cNvSpPr>
                <a:spLocks/>
              </p:cNvSpPr>
              <p:nvPr/>
            </p:nvSpPr>
            <p:spPr bwMode="auto">
              <a:xfrm>
                <a:off x="2071" y="4641"/>
                <a:ext cx="80" cy="30"/>
              </a:xfrm>
              <a:custGeom>
                <a:avLst/>
                <a:gdLst>
                  <a:gd name="T0" fmla="*/ 0 w 321"/>
                  <a:gd name="T1" fmla="*/ 0 h 91"/>
                  <a:gd name="T2" fmla="*/ 3 w 321"/>
                  <a:gd name="T3" fmla="*/ 4 h 91"/>
                  <a:gd name="T4" fmla="*/ 7 w 321"/>
                  <a:gd name="T5" fmla="*/ 4 h 91"/>
                  <a:gd name="T6" fmla="*/ 6 w 321"/>
                  <a:gd name="T7" fmla="*/ 6 h 91"/>
                  <a:gd name="T8" fmla="*/ 10 w 321"/>
                  <a:gd name="T9" fmla="*/ 10 h 91"/>
                  <a:gd name="T10" fmla="*/ 20 w 321"/>
                  <a:gd name="T11" fmla="*/ 10 h 91"/>
                  <a:gd name="T12" fmla="*/ 20 w 321"/>
                  <a:gd name="T13" fmla="*/ 4 h 91"/>
                  <a:gd name="T14" fmla="*/ 18 w 321"/>
                  <a:gd name="T15" fmla="*/ 0 h 91"/>
                  <a:gd name="T16" fmla="*/ 0 w 321"/>
                  <a:gd name="T17" fmla="*/ 0 h 91"/>
                  <a:gd name="T18" fmla="*/ 0 w 321"/>
                  <a:gd name="T19" fmla="*/ 0 h 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1"/>
                  <a:gd name="T31" fmla="*/ 0 h 91"/>
                  <a:gd name="T32" fmla="*/ 321 w 321"/>
                  <a:gd name="T33" fmla="*/ 91 h 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1" h="91">
                    <a:moveTo>
                      <a:pt x="0" y="0"/>
                    </a:moveTo>
                    <a:lnTo>
                      <a:pt x="51" y="33"/>
                    </a:lnTo>
                    <a:lnTo>
                      <a:pt x="115" y="33"/>
                    </a:lnTo>
                    <a:lnTo>
                      <a:pt x="95" y="52"/>
                    </a:lnTo>
                    <a:lnTo>
                      <a:pt x="156" y="91"/>
                    </a:lnTo>
                    <a:lnTo>
                      <a:pt x="321" y="91"/>
                    </a:lnTo>
                    <a:lnTo>
                      <a:pt x="321" y="33"/>
                    </a:lnTo>
                    <a:lnTo>
                      <a:pt x="2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63"/>
              <p:cNvSpPr>
                <a:spLocks/>
              </p:cNvSpPr>
              <p:nvPr/>
            </p:nvSpPr>
            <p:spPr bwMode="auto">
              <a:xfrm>
                <a:off x="2145" y="4629"/>
                <a:ext cx="358" cy="42"/>
              </a:xfrm>
              <a:custGeom>
                <a:avLst/>
                <a:gdLst>
                  <a:gd name="T0" fmla="*/ 90 w 1429"/>
                  <a:gd name="T1" fmla="*/ 14 h 126"/>
                  <a:gd name="T2" fmla="*/ 0 w 1429"/>
                  <a:gd name="T3" fmla="*/ 14 h 126"/>
                  <a:gd name="T4" fmla="*/ 2 w 1429"/>
                  <a:gd name="T5" fmla="*/ 10 h 126"/>
                  <a:gd name="T6" fmla="*/ 19 w 1429"/>
                  <a:gd name="T7" fmla="*/ 0 h 126"/>
                  <a:gd name="T8" fmla="*/ 86 w 1429"/>
                  <a:gd name="T9" fmla="*/ 11 h 126"/>
                  <a:gd name="T10" fmla="*/ 90 w 1429"/>
                  <a:gd name="T11" fmla="*/ 14 h 126"/>
                  <a:gd name="T12" fmla="*/ 90 w 1429"/>
                  <a:gd name="T13" fmla="*/ 14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9"/>
                  <a:gd name="T22" fmla="*/ 0 h 126"/>
                  <a:gd name="T23" fmla="*/ 1429 w 1429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9" h="126">
                    <a:moveTo>
                      <a:pt x="1429" y="126"/>
                    </a:moveTo>
                    <a:lnTo>
                      <a:pt x="0" y="126"/>
                    </a:lnTo>
                    <a:lnTo>
                      <a:pt x="23" y="91"/>
                    </a:lnTo>
                    <a:lnTo>
                      <a:pt x="294" y="0"/>
                    </a:lnTo>
                    <a:lnTo>
                      <a:pt x="1364" y="96"/>
                    </a:lnTo>
                    <a:lnTo>
                      <a:pt x="1429" y="126"/>
                    </a:lnTo>
                    <a:close/>
                  </a:path>
                </a:pathLst>
              </a:custGeom>
              <a:solidFill>
                <a:srgbClr val="FFA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64"/>
              <p:cNvSpPr>
                <a:spLocks/>
              </p:cNvSpPr>
              <p:nvPr/>
            </p:nvSpPr>
            <p:spPr bwMode="auto">
              <a:xfrm>
                <a:off x="2135" y="4355"/>
                <a:ext cx="377" cy="300"/>
              </a:xfrm>
              <a:custGeom>
                <a:avLst/>
                <a:gdLst>
                  <a:gd name="T0" fmla="*/ 0 w 1508"/>
                  <a:gd name="T1" fmla="*/ 47 h 902"/>
                  <a:gd name="T2" fmla="*/ 5 w 1508"/>
                  <a:gd name="T3" fmla="*/ 34 h 902"/>
                  <a:gd name="T4" fmla="*/ 14 w 1508"/>
                  <a:gd name="T5" fmla="*/ 22 h 902"/>
                  <a:gd name="T6" fmla="*/ 13 w 1508"/>
                  <a:gd name="T7" fmla="*/ 16 h 902"/>
                  <a:gd name="T8" fmla="*/ 13 w 1508"/>
                  <a:gd name="T9" fmla="*/ 13 h 902"/>
                  <a:gd name="T10" fmla="*/ 16 w 1508"/>
                  <a:gd name="T11" fmla="*/ 13 h 902"/>
                  <a:gd name="T12" fmla="*/ 21 w 1508"/>
                  <a:gd name="T13" fmla="*/ 15 h 902"/>
                  <a:gd name="T14" fmla="*/ 26 w 1508"/>
                  <a:gd name="T15" fmla="*/ 13 h 902"/>
                  <a:gd name="T16" fmla="*/ 38 w 1508"/>
                  <a:gd name="T17" fmla="*/ 6 h 902"/>
                  <a:gd name="T18" fmla="*/ 61 w 1508"/>
                  <a:gd name="T19" fmla="*/ 0 h 902"/>
                  <a:gd name="T20" fmla="*/ 75 w 1508"/>
                  <a:gd name="T21" fmla="*/ 17 h 902"/>
                  <a:gd name="T22" fmla="*/ 81 w 1508"/>
                  <a:gd name="T23" fmla="*/ 16 h 902"/>
                  <a:gd name="T24" fmla="*/ 86 w 1508"/>
                  <a:gd name="T25" fmla="*/ 19 h 902"/>
                  <a:gd name="T26" fmla="*/ 90 w 1508"/>
                  <a:gd name="T27" fmla="*/ 26 h 902"/>
                  <a:gd name="T28" fmla="*/ 90 w 1508"/>
                  <a:gd name="T29" fmla="*/ 36 h 902"/>
                  <a:gd name="T30" fmla="*/ 94 w 1508"/>
                  <a:gd name="T31" fmla="*/ 53 h 902"/>
                  <a:gd name="T32" fmla="*/ 72 w 1508"/>
                  <a:gd name="T33" fmla="*/ 100 h 902"/>
                  <a:gd name="T34" fmla="*/ 20 w 1508"/>
                  <a:gd name="T35" fmla="*/ 92 h 902"/>
                  <a:gd name="T36" fmla="*/ 9 w 1508"/>
                  <a:gd name="T37" fmla="*/ 70 h 902"/>
                  <a:gd name="T38" fmla="*/ 5 w 1508"/>
                  <a:gd name="T39" fmla="*/ 53 h 902"/>
                  <a:gd name="T40" fmla="*/ 0 w 1508"/>
                  <a:gd name="T41" fmla="*/ 47 h 902"/>
                  <a:gd name="T42" fmla="*/ 0 w 1508"/>
                  <a:gd name="T43" fmla="*/ 47 h 90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08"/>
                  <a:gd name="T67" fmla="*/ 0 h 902"/>
                  <a:gd name="T68" fmla="*/ 1508 w 1508"/>
                  <a:gd name="T69" fmla="*/ 902 h 90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08" h="902">
                    <a:moveTo>
                      <a:pt x="0" y="421"/>
                    </a:moveTo>
                    <a:lnTo>
                      <a:pt x="84" y="310"/>
                    </a:lnTo>
                    <a:lnTo>
                      <a:pt x="225" y="198"/>
                    </a:lnTo>
                    <a:lnTo>
                      <a:pt x="205" y="144"/>
                    </a:lnTo>
                    <a:lnTo>
                      <a:pt x="213" y="119"/>
                    </a:lnTo>
                    <a:lnTo>
                      <a:pt x="260" y="114"/>
                    </a:lnTo>
                    <a:lnTo>
                      <a:pt x="327" y="134"/>
                    </a:lnTo>
                    <a:lnTo>
                      <a:pt x="415" y="119"/>
                    </a:lnTo>
                    <a:lnTo>
                      <a:pt x="601" y="57"/>
                    </a:lnTo>
                    <a:lnTo>
                      <a:pt x="976" y="0"/>
                    </a:lnTo>
                    <a:lnTo>
                      <a:pt x="1202" y="154"/>
                    </a:lnTo>
                    <a:lnTo>
                      <a:pt x="1287" y="148"/>
                    </a:lnTo>
                    <a:lnTo>
                      <a:pt x="1379" y="173"/>
                    </a:lnTo>
                    <a:lnTo>
                      <a:pt x="1432" y="239"/>
                    </a:lnTo>
                    <a:lnTo>
                      <a:pt x="1444" y="326"/>
                    </a:lnTo>
                    <a:lnTo>
                      <a:pt x="1508" y="479"/>
                    </a:lnTo>
                    <a:lnTo>
                      <a:pt x="1142" y="902"/>
                    </a:lnTo>
                    <a:lnTo>
                      <a:pt x="310" y="836"/>
                    </a:lnTo>
                    <a:lnTo>
                      <a:pt x="142" y="628"/>
                    </a:lnTo>
                    <a:lnTo>
                      <a:pt x="84" y="475"/>
                    </a:lnTo>
                    <a:lnTo>
                      <a:pt x="0" y="421"/>
                    </a:lnTo>
                    <a:close/>
                  </a:path>
                </a:pathLst>
              </a:custGeom>
              <a:solidFill>
                <a:srgbClr val="FFF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65"/>
              <p:cNvSpPr>
                <a:spLocks/>
              </p:cNvSpPr>
              <p:nvPr/>
            </p:nvSpPr>
            <p:spPr bwMode="auto">
              <a:xfrm>
                <a:off x="2351" y="4457"/>
                <a:ext cx="39" cy="99"/>
              </a:xfrm>
              <a:custGeom>
                <a:avLst/>
                <a:gdLst>
                  <a:gd name="T0" fmla="*/ 8 w 157"/>
                  <a:gd name="T1" fmla="*/ 33 h 298"/>
                  <a:gd name="T2" fmla="*/ 7 w 157"/>
                  <a:gd name="T3" fmla="*/ 11 h 298"/>
                  <a:gd name="T4" fmla="*/ 7 w 157"/>
                  <a:gd name="T5" fmla="*/ 5 h 298"/>
                  <a:gd name="T6" fmla="*/ 4 w 157"/>
                  <a:gd name="T7" fmla="*/ 9 h 298"/>
                  <a:gd name="T8" fmla="*/ 0 w 157"/>
                  <a:gd name="T9" fmla="*/ 2 h 298"/>
                  <a:gd name="T10" fmla="*/ 3 w 157"/>
                  <a:gd name="T11" fmla="*/ 3 h 298"/>
                  <a:gd name="T12" fmla="*/ 7 w 157"/>
                  <a:gd name="T13" fmla="*/ 0 h 298"/>
                  <a:gd name="T14" fmla="*/ 10 w 157"/>
                  <a:gd name="T15" fmla="*/ 3 h 298"/>
                  <a:gd name="T16" fmla="*/ 9 w 157"/>
                  <a:gd name="T17" fmla="*/ 8 h 298"/>
                  <a:gd name="T18" fmla="*/ 8 w 157"/>
                  <a:gd name="T19" fmla="*/ 33 h 298"/>
                  <a:gd name="T20" fmla="*/ 8 w 157"/>
                  <a:gd name="T21" fmla="*/ 33 h 2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7"/>
                  <a:gd name="T34" fmla="*/ 0 h 298"/>
                  <a:gd name="T35" fmla="*/ 157 w 157"/>
                  <a:gd name="T36" fmla="*/ 298 h 2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7" h="298">
                    <a:moveTo>
                      <a:pt x="136" y="298"/>
                    </a:moveTo>
                    <a:lnTo>
                      <a:pt x="119" y="96"/>
                    </a:lnTo>
                    <a:lnTo>
                      <a:pt x="119" y="44"/>
                    </a:lnTo>
                    <a:lnTo>
                      <a:pt x="68" y="77"/>
                    </a:lnTo>
                    <a:lnTo>
                      <a:pt x="0" y="15"/>
                    </a:lnTo>
                    <a:lnTo>
                      <a:pt x="51" y="28"/>
                    </a:lnTo>
                    <a:lnTo>
                      <a:pt x="115" y="0"/>
                    </a:lnTo>
                    <a:lnTo>
                      <a:pt x="157" y="23"/>
                    </a:lnTo>
                    <a:lnTo>
                      <a:pt x="140" y="73"/>
                    </a:lnTo>
                    <a:lnTo>
                      <a:pt x="136" y="298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66"/>
              <p:cNvSpPr>
                <a:spLocks/>
              </p:cNvSpPr>
              <p:nvPr/>
            </p:nvSpPr>
            <p:spPr bwMode="auto">
              <a:xfrm>
                <a:off x="2397" y="4406"/>
                <a:ext cx="34" cy="107"/>
              </a:xfrm>
              <a:custGeom>
                <a:avLst/>
                <a:gdLst>
                  <a:gd name="T0" fmla="*/ 0 w 137"/>
                  <a:gd name="T1" fmla="*/ 21 h 321"/>
                  <a:gd name="T2" fmla="*/ 1 w 137"/>
                  <a:gd name="T3" fmla="*/ 15 h 321"/>
                  <a:gd name="T4" fmla="*/ 4 w 137"/>
                  <a:gd name="T5" fmla="*/ 36 h 321"/>
                  <a:gd name="T6" fmla="*/ 5 w 137"/>
                  <a:gd name="T7" fmla="*/ 13 h 321"/>
                  <a:gd name="T8" fmla="*/ 8 w 137"/>
                  <a:gd name="T9" fmla="*/ 2 h 321"/>
                  <a:gd name="T10" fmla="*/ 2 w 137"/>
                  <a:gd name="T11" fmla="*/ 0 h 321"/>
                  <a:gd name="T12" fmla="*/ 0 w 137"/>
                  <a:gd name="T13" fmla="*/ 21 h 321"/>
                  <a:gd name="T14" fmla="*/ 0 w 137"/>
                  <a:gd name="T15" fmla="*/ 21 h 3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321"/>
                  <a:gd name="T26" fmla="*/ 137 w 137"/>
                  <a:gd name="T27" fmla="*/ 321 h 3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321">
                    <a:moveTo>
                      <a:pt x="0" y="191"/>
                    </a:moveTo>
                    <a:lnTo>
                      <a:pt x="23" y="139"/>
                    </a:lnTo>
                    <a:lnTo>
                      <a:pt x="61" y="321"/>
                    </a:lnTo>
                    <a:lnTo>
                      <a:pt x="90" y="119"/>
                    </a:lnTo>
                    <a:lnTo>
                      <a:pt x="137" y="19"/>
                    </a:lnTo>
                    <a:lnTo>
                      <a:pt x="40" y="0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167"/>
              <p:cNvSpPr>
                <a:spLocks/>
              </p:cNvSpPr>
              <p:nvPr/>
            </p:nvSpPr>
            <p:spPr bwMode="auto">
              <a:xfrm>
                <a:off x="2447" y="4398"/>
                <a:ext cx="76" cy="120"/>
              </a:xfrm>
              <a:custGeom>
                <a:avLst/>
                <a:gdLst>
                  <a:gd name="T0" fmla="*/ 1 w 302"/>
                  <a:gd name="T1" fmla="*/ 2 h 359"/>
                  <a:gd name="T2" fmla="*/ 5 w 302"/>
                  <a:gd name="T3" fmla="*/ 5 h 359"/>
                  <a:gd name="T4" fmla="*/ 0 w 302"/>
                  <a:gd name="T5" fmla="*/ 16 h 359"/>
                  <a:gd name="T6" fmla="*/ 3 w 302"/>
                  <a:gd name="T7" fmla="*/ 13 h 359"/>
                  <a:gd name="T8" fmla="*/ 7 w 302"/>
                  <a:gd name="T9" fmla="*/ 21 h 359"/>
                  <a:gd name="T10" fmla="*/ 4 w 302"/>
                  <a:gd name="T11" fmla="*/ 28 h 359"/>
                  <a:gd name="T12" fmla="*/ 10 w 302"/>
                  <a:gd name="T13" fmla="*/ 23 h 359"/>
                  <a:gd name="T14" fmla="*/ 10 w 302"/>
                  <a:gd name="T15" fmla="*/ 30 h 359"/>
                  <a:gd name="T16" fmla="*/ 12 w 302"/>
                  <a:gd name="T17" fmla="*/ 34 h 359"/>
                  <a:gd name="T18" fmla="*/ 11 w 302"/>
                  <a:gd name="T19" fmla="*/ 40 h 359"/>
                  <a:gd name="T20" fmla="*/ 19 w 302"/>
                  <a:gd name="T21" fmla="*/ 40 h 359"/>
                  <a:gd name="T22" fmla="*/ 17 w 302"/>
                  <a:gd name="T23" fmla="*/ 28 h 359"/>
                  <a:gd name="T24" fmla="*/ 11 w 302"/>
                  <a:gd name="T25" fmla="*/ 6 h 359"/>
                  <a:gd name="T26" fmla="*/ 4 w 302"/>
                  <a:gd name="T27" fmla="*/ 0 h 359"/>
                  <a:gd name="T28" fmla="*/ 1 w 302"/>
                  <a:gd name="T29" fmla="*/ 2 h 359"/>
                  <a:gd name="T30" fmla="*/ 1 w 302"/>
                  <a:gd name="T31" fmla="*/ 2 h 3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2"/>
                  <a:gd name="T49" fmla="*/ 0 h 359"/>
                  <a:gd name="T50" fmla="*/ 302 w 302"/>
                  <a:gd name="T51" fmla="*/ 359 h 3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2" h="359">
                    <a:moveTo>
                      <a:pt x="15" y="18"/>
                    </a:moveTo>
                    <a:lnTo>
                      <a:pt x="80" y="47"/>
                    </a:lnTo>
                    <a:lnTo>
                      <a:pt x="0" y="143"/>
                    </a:lnTo>
                    <a:lnTo>
                      <a:pt x="47" y="115"/>
                    </a:lnTo>
                    <a:lnTo>
                      <a:pt x="107" y="192"/>
                    </a:lnTo>
                    <a:lnTo>
                      <a:pt x="60" y="250"/>
                    </a:lnTo>
                    <a:lnTo>
                      <a:pt x="164" y="205"/>
                    </a:lnTo>
                    <a:lnTo>
                      <a:pt x="164" y="273"/>
                    </a:lnTo>
                    <a:lnTo>
                      <a:pt x="196" y="302"/>
                    </a:lnTo>
                    <a:lnTo>
                      <a:pt x="172" y="355"/>
                    </a:lnTo>
                    <a:lnTo>
                      <a:pt x="302" y="359"/>
                    </a:lnTo>
                    <a:lnTo>
                      <a:pt x="265" y="254"/>
                    </a:lnTo>
                    <a:lnTo>
                      <a:pt x="168" y="56"/>
                    </a:lnTo>
                    <a:lnTo>
                      <a:pt x="55" y="0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168"/>
              <p:cNvSpPr>
                <a:spLocks/>
              </p:cNvSpPr>
              <p:nvPr/>
            </p:nvSpPr>
            <p:spPr bwMode="auto">
              <a:xfrm>
                <a:off x="2425" y="4499"/>
                <a:ext cx="46" cy="81"/>
              </a:xfrm>
              <a:custGeom>
                <a:avLst/>
                <a:gdLst>
                  <a:gd name="T0" fmla="*/ 1 w 186"/>
                  <a:gd name="T1" fmla="*/ 0 h 244"/>
                  <a:gd name="T2" fmla="*/ 1 w 186"/>
                  <a:gd name="T3" fmla="*/ 7 h 244"/>
                  <a:gd name="T4" fmla="*/ 3 w 186"/>
                  <a:gd name="T5" fmla="*/ 11 h 244"/>
                  <a:gd name="T6" fmla="*/ 6 w 186"/>
                  <a:gd name="T7" fmla="*/ 3 h 244"/>
                  <a:gd name="T8" fmla="*/ 6 w 186"/>
                  <a:gd name="T9" fmla="*/ 14 h 244"/>
                  <a:gd name="T10" fmla="*/ 8 w 186"/>
                  <a:gd name="T11" fmla="*/ 20 h 244"/>
                  <a:gd name="T12" fmla="*/ 11 w 186"/>
                  <a:gd name="T13" fmla="*/ 17 h 244"/>
                  <a:gd name="T14" fmla="*/ 11 w 186"/>
                  <a:gd name="T15" fmla="*/ 23 h 244"/>
                  <a:gd name="T16" fmla="*/ 0 w 186"/>
                  <a:gd name="T17" fmla="*/ 27 h 244"/>
                  <a:gd name="T18" fmla="*/ 0 w 186"/>
                  <a:gd name="T19" fmla="*/ 14 h 244"/>
                  <a:gd name="T20" fmla="*/ 0 w 186"/>
                  <a:gd name="T21" fmla="*/ 6 h 244"/>
                  <a:gd name="T22" fmla="*/ 1 w 186"/>
                  <a:gd name="T23" fmla="*/ 0 h 244"/>
                  <a:gd name="T24" fmla="*/ 1 w 186"/>
                  <a:gd name="T25" fmla="*/ 0 h 2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6"/>
                  <a:gd name="T40" fmla="*/ 0 h 244"/>
                  <a:gd name="T41" fmla="*/ 186 w 186"/>
                  <a:gd name="T42" fmla="*/ 244 h 2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6" h="244">
                    <a:moveTo>
                      <a:pt x="21" y="0"/>
                    </a:moveTo>
                    <a:lnTo>
                      <a:pt x="24" y="63"/>
                    </a:lnTo>
                    <a:lnTo>
                      <a:pt x="56" y="95"/>
                    </a:lnTo>
                    <a:lnTo>
                      <a:pt x="97" y="27"/>
                    </a:lnTo>
                    <a:lnTo>
                      <a:pt x="97" y="130"/>
                    </a:lnTo>
                    <a:lnTo>
                      <a:pt x="133" y="177"/>
                    </a:lnTo>
                    <a:lnTo>
                      <a:pt x="178" y="157"/>
                    </a:lnTo>
                    <a:lnTo>
                      <a:pt x="186" y="206"/>
                    </a:lnTo>
                    <a:lnTo>
                      <a:pt x="5" y="244"/>
                    </a:lnTo>
                    <a:lnTo>
                      <a:pt x="0" y="130"/>
                    </a:lnTo>
                    <a:lnTo>
                      <a:pt x="5" y="5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69"/>
              <p:cNvSpPr>
                <a:spLocks/>
              </p:cNvSpPr>
              <p:nvPr/>
            </p:nvSpPr>
            <p:spPr bwMode="auto">
              <a:xfrm>
                <a:off x="2316" y="4494"/>
                <a:ext cx="29" cy="44"/>
              </a:xfrm>
              <a:custGeom>
                <a:avLst/>
                <a:gdLst>
                  <a:gd name="T0" fmla="*/ 7 w 116"/>
                  <a:gd name="T1" fmla="*/ 0 h 134"/>
                  <a:gd name="T2" fmla="*/ 1 w 116"/>
                  <a:gd name="T3" fmla="*/ 14 h 134"/>
                  <a:gd name="T4" fmla="*/ 0 w 116"/>
                  <a:gd name="T5" fmla="*/ 9 h 134"/>
                  <a:gd name="T6" fmla="*/ 7 w 116"/>
                  <a:gd name="T7" fmla="*/ 0 h 134"/>
                  <a:gd name="T8" fmla="*/ 7 w 116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34"/>
                  <a:gd name="T17" fmla="*/ 116 w 116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34">
                    <a:moveTo>
                      <a:pt x="116" y="0"/>
                    </a:moveTo>
                    <a:lnTo>
                      <a:pt x="9" y="134"/>
                    </a:lnTo>
                    <a:lnTo>
                      <a:pt x="0" y="8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170"/>
              <p:cNvSpPr>
                <a:spLocks/>
              </p:cNvSpPr>
              <p:nvPr/>
            </p:nvSpPr>
            <p:spPr bwMode="auto">
              <a:xfrm>
                <a:off x="2245" y="4462"/>
                <a:ext cx="70" cy="124"/>
              </a:xfrm>
              <a:custGeom>
                <a:avLst/>
                <a:gdLst>
                  <a:gd name="T0" fmla="*/ 18 w 280"/>
                  <a:gd name="T1" fmla="*/ 41 h 372"/>
                  <a:gd name="T2" fmla="*/ 17 w 280"/>
                  <a:gd name="T3" fmla="*/ 31 h 372"/>
                  <a:gd name="T4" fmla="*/ 17 w 280"/>
                  <a:gd name="T5" fmla="*/ 22 h 372"/>
                  <a:gd name="T6" fmla="*/ 14 w 280"/>
                  <a:gd name="T7" fmla="*/ 13 h 372"/>
                  <a:gd name="T8" fmla="*/ 11 w 280"/>
                  <a:gd name="T9" fmla="*/ 4 h 372"/>
                  <a:gd name="T10" fmla="*/ 7 w 280"/>
                  <a:gd name="T11" fmla="*/ 0 h 372"/>
                  <a:gd name="T12" fmla="*/ 3 w 280"/>
                  <a:gd name="T13" fmla="*/ 3 h 372"/>
                  <a:gd name="T14" fmla="*/ 0 w 280"/>
                  <a:gd name="T15" fmla="*/ 3 h 372"/>
                  <a:gd name="T16" fmla="*/ 3 w 280"/>
                  <a:gd name="T17" fmla="*/ 8 h 372"/>
                  <a:gd name="T18" fmla="*/ 9 w 280"/>
                  <a:gd name="T19" fmla="*/ 8 h 372"/>
                  <a:gd name="T20" fmla="*/ 13 w 280"/>
                  <a:gd name="T21" fmla="*/ 19 h 372"/>
                  <a:gd name="T22" fmla="*/ 16 w 280"/>
                  <a:gd name="T23" fmla="*/ 30 h 372"/>
                  <a:gd name="T24" fmla="*/ 18 w 280"/>
                  <a:gd name="T25" fmla="*/ 41 h 372"/>
                  <a:gd name="T26" fmla="*/ 18 w 280"/>
                  <a:gd name="T27" fmla="*/ 41 h 3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0"/>
                  <a:gd name="T43" fmla="*/ 0 h 372"/>
                  <a:gd name="T44" fmla="*/ 280 w 280"/>
                  <a:gd name="T45" fmla="*/ 372 h 3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0" h="372">
                    <a:moveTo>
                      <a:pt x="280" y="372"/>
                    </a:moveTo>
                    <a:lnTo>
                      <a:pt x="270" y="283"/>
                    </a:lnTo>
                    <a:lnTo>
                      <a:pt x="263" y="201"/>
                    </a:lnTo>
                    <a:lnTo>
                      <a:pt x="223" y="115"/>
                    </a:lnTo>
                    <a:lnTo>
                      <a:pt x="170" y="37"/>
                    </a:lnTo>
                    <a:lnTo>
                      <a:pt x="104" y="0"/>
                    </a:lnTo>
                    <a:lnTo>
                      <a:pt x="49" y="29"/>
                    </a:lnTo>
                    <a:lnTo>
                      <a:pt x="0" y="29"/>
                    </a:lnTo>
                    <a:lnTo>
                      <a:pt x="40" y="72"/>
                    </a:lnTo>
                    <a:lnTo>
                      <a:pt x="138" y="76"/>
                    </a:lnTo>
                    <a:lnTo>
                      <a:pt x="210" y="173"/>
                    </a:lnTo>
                    <a:lnTo>
                      <a:pt x="250" y="273"/>
                    </a:lnTo>
                    <a:lnTo>
                      <a:pt x="280" y="372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171"/>
              <p:cNvSpPr>
                <a:spLocks/>
              </p:cNvSpPr>
              <p:nvPr/>
            </p:nvSpPr>
            <p:spPr bwMode="auto">
              <a:xfrm>
                <a:off x="2241" y="4385"/>
                <a:ext cx="20" cy="54"/>
              </a:xfrm>
              <a:custGeom>
                <a:avLst/>
                <a:gdLst>
                  <a:gd name="T0" fmla="*/ 4 w 80"/>
                  <a:gd name="T1" fmla="*/ 9 h 163"/>
                  <a:gd name="T2" fmla="*/ 2 w 80"/>
                  <a:gd name="T3" fmla="*/ 13 h 163"/>
                  <a:gd name="T4" fmla="*/ 0 w 80"/>
                  <a:gd name="T5" fmla="*/ 18 h 163"/>
                  <a:gd name="T6" fmla="*/ 0 w 80"/>
                  <a:gd name="T7" fmla="*/ 8 h 163"/>
                  <a:gd name="T8" fmla="*/ 3 w 80"/>
                  <a:gd name="T9" fmla="*/ 1 h 163"/>
                  <a:gd name="T10" fmla="*/ 5 w 80"/>
                  <a:gd name="T11" fmla="*/ 0 h 163"/>
                  <a:gd name="T12" fmla="*/ 4 w 80"/>
                  <a:gd name="T13" fmla="*/ 9 h 163"/>
                  <a:gd name="T14" fmla="*/ 4 w 80"/>
                  <a:gd name="T15" fmla="*/ 9 h 1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163"/>
                  <a:gd name="T26" fmla="*/ 80 w 80"/>
                  <a:gd name="T27" fmla="*/ 163 h 1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163">
                    <a:moveTo>
                      <a:pt x="65" y="86"/>
                    </a:moveTo>
                    <a:lnTo>
                      <a:pt x="25" y="120"/>
                    </a:lnTo>
                    <a:lnTo>
                      <a:pt x="5" y="163"/>
                    </a:lnTo>
                    <a:lnTo>
                      <a:pt x="0" y="75"/>
                    </a:lnTo>
                    <a:lnTo>
                      <a:pt x="45" y="10"/>
                    </a:lnTo>
                    <a:lnTo>
                      <a:pt x="80" y="0"/>
                    </a:lnTo>
                    <a:lnTo>
                      <a:pt x="65" y="86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172"/>
              <p:cNvSpPr>
                <a:spLocks/>
              </p:cNvSpPr>
              <p:nvPr/>
            </p:nvSpPr>
            <p:spPr bwMode="auto">
              <a:xfrm>
                <a:off x="2128" y="4390"/>
                <a:ext cx="109" cy="104"/>
              </a:xfrm>
              <a:custGeom>
                <a:avLst/>
                <a:gdLst>
                  <a:gd name="T0" fmla="*/ 27 w 432"/>
                  <a:gd name="T1" fmla="*/ 10 h 312"/>
                  <a:gd name="T2" fmla="*/ 23 w 432"/>
                  <a:gd name="T3" fmla="*/ 8 h 312"/>
                  <a:gd name="T4" fmla="*/ 19 w 432"/>
                  <a:gd name="T5" fmla="*/ 3 h 312"/>
                  <a:gd name="T6" fmla="*/ 18 w 432"/>
                  <a:gd name="T7" fmla="*/ 9 h 312"/>
                  <a:gd name="T8" fmla="*/ 20 w 432"/>
                  <a:gd name="T9" fmla="*/ 28 h 312"/>
                  <a:gd name="T10" fmla="*/ 16 w 432"/>
                  <a:gd name="T11" fmla="*/ 16 h 312"/>
                  <a:gd name="T12" fmla="*/ 15 w 432"/>
                  <a:gd name="T13" fmla="*/ 21 h 312"/>
                  <a:gd name="T14" fmla="*/ 12 w 432"/>
                  <a:gd name="T15" fmla="*/ 21 h 312"/>
                  <a:gd name="T16" fmla="*/ 12 w 432"/>
                  <a:gd name="T17" fmla="*/ 30 h 312"/>
                  <a:gd name="T18" fmla="*/ 8 w 432"/>
                  <a:gd name="T19" fmla="*/ 25 h 312"/>
                  <a:gd name="T20" fmla="*/ 5 w 432"/>
                  <a:gd name="T21" fmla="*/ 35 h 312"/>
                  <a:gd name="T22" fmla="*/ 0 w 432"/>
                  <a:gd name="T23" fmla="*/ 33 h 312"/>
                  <a:gd name="T24" fmla="*/ 5 w 432"/>
                  <a:gd name="T25" fmla="*/ 23 h 312"/>
                  <a:gd name="T26" fmla="*/ 6 w 432"/>
                  <a:gd name="T27" fmla="*/ 22 h 312"/>
                  <a:gd name="T28" fmla="*/ 8 w 432"/>
                  <a:gd name="T29" fmla="*/ 15 h 312"/>
                  <a:gd name="T30" fmla="*/ 11 w 432"/>
                  <a:gd name="T31" fmla="*/ 12 h 312"/>
                  <a:gd name="T32" fmla="*/ 14 w 432"/>
                  <a:gd name="T33" fmla="*/ 9 h 312"/>
                  <a:gd name="T34" fmla="*/ 15 w 432"/>
                  <a:gd name="T35" fmla="*/ 1 h 312"/>
                  <a:gd name="T36" fmla="*/ 19 w 432"/>
                  <a:gd name="T37" fmla="*/ 0 h 312"/>
                  <a:gd name="T38" fmla="*/ 23 w 432"/>
                  <a:gd name="T39" fmla="*/ 3 h 312"/>
                  <a:gd name="T40" fmla="*/ 28 w 432"/>
                  <a:gd name="T41" fmla="*/ 2 h 312"/>
                  <a:gd name="T42" fmla="*/ 27 w 432"/>
                  <a:gd name="T43" fmla="*/ 10 h 312"/>
                  <a:gd name="T44" fmla="*/ 27 w 432"/>
                  <a:gd name="T45" fmla="*/ 10 h 3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312"/>
                  <a:gd name="T71" fmla="*/ 432 w 432"/>
                  <a:gd name="T72" fmla="*/ 312 h 3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312">
                    <a:moveTo>
                      <a:pt x="422" y="93"/>
                    </a:moveTo>
                    <a:lnTo>
                      <a:pt x="370" y="72"/>
                    </a:lnTo>
                    <a:lnTo>
                      <a:pt x="293" y="29"/>
                    </a:lnTo>
                    <a:lnTo>
                      <a:pt x="290" y="77"/>
                    </a:lnTo>
                    <a:lnTo>
                      <a:pt x="310" y="249"/>
                    </a:lnTo>
                    <a:lnTo>
                      <a:pt x="253" y="145"/>
                    </a:lnTo>
                    <a:lnTo>
                      <a:pt x="237" y="192"/>
                    </a:lnTo>
                    <a:lnTo>
                      <a:pt x="185" y="192"/>
                    </a:lnTo>
                    <a:lnTo>
                      <a:pt x="189" y="269"/>
                    </a:lnTo>
                    <a:lnTo>
                      <a:pt x="128" y="225"/>
                    </a:lnTo>
                    <a:lnTo>
                      <a:pt x="71" y="312"/>
                    </a:lnTo>
                    <a:lnTo>
                      <a:pt x="0" y="298"/>
                    </a:lnTo>
                    <a:lnTo>
                      <a:pt x="71" y="205"/>
                    </a:lnTo>
                    <a:lnTo>
                      <a:pt x="95" y="202"/>
                    </a:lnTo>
                    <a:lnTo>
                      <a:pt x="125" y="134"/>
                    </a:lnTo>
                    <a:lnTo>
                      <a:pt x="180" y="106"/>
                    </a:lnTo>
                    <a:lnTo>
                      <a:pt x="220" y="77"/>
                    </a:lnTo>
                    <a:lnTo>
                      <a:pt x="229" y="9"/>
                    </a:lnTo>
                    <a:lnTo>
                      <a:pt x="293" y="0"/>
                    </a:lnTo>
                    <a:lnTo>
                      <a:pt x="358" y="25"/>
                    </a:lnTo>
                    <a:lnTo>
                      <a:pt x="432" y="14"/>
                    </a:lnTo>
                    <a:lnTo>
                      <a:pt x="422" y="93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173"/>
              <p:cNvSpPr>
                <a:spLocks/>
              </p:cNvSpPr>
              <p:nvPr/>
            </p:nvSpPr>
            <p:spPr bwMode="auto">
              <a:xfrm>
                <a:off x="2171" y="4487"/>
                <a:ext cx="43" cy="122"/>
              </a:xfrm>
              <a:custGeom>
                <a:avLst/>
                <a:gdLst>
                  <a:gd name="T0" fmla="*/ 0 w 173"/>
                  <a:gd name="T1" fmla="*/ 28 h 364"/>
                  <a:gd name="T2" fmla="*/ 1 w 173"/>
                  <a:gd name="T3" fmla="*/ 33 h 364"/>
                  <a:gd name="T4" fmla="*/ 11 w 173"/>
                  <a:gd name="T5" fmla="*/ 41 h 364"/>
                  <a:gd name="T6" fmla="*/ 9 w 173"/>
                  <a:gd name="T7" fmla="*/ 19 h 364"/>
                  <a:gd name="T8" fmla="*/ 9 w 173"/>
                  <a:gd name="T9" fmla="*/ 3 h 364"/>
                  <a:gd name="T10" fmla="*/ 8 w 173"/>
                  <a:gd name="T11" fmla="*/ 10 h 364"/>
                  <a:gd name="T12" fmla="*/ 4 w 173"/>
                  <a:gd name="T13" fmla="*/ 0 h 364"/>
                  <a:gd name="T14" fmla="*/ 5 w 173"/>
                  <a:gd name="T15" fmla="*/ 16 h 364"/>
                  <a:gd name="T16" fmla="*/ 3 w 173"/>
                  <a:gd name="T17" fmla="*/ 7 h 364"/>
                  <a:gd name="T18" fmla="*/ 2 w 173"/>
                  <a:gd name="T19" fmla="*/ 24 h 364"/>
                  <a:gd name="T20" fmla="*/ 0 w 173"/>
                  <a:gd name="T21" fmla="*/ 25 h 364"/>
                  <a:gd name="T22" fmla="*/ 0 w 173"/>
                  <a:gd name="T23" fmla="*/ 28 h 364"/>
                  <a:gd name="T24" fmla="*/ 0 w 173"/>
                  <a:gd name="T25" fmla="*/ 28 h 3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3"/>
                  <a:gd name="T40" fmla="*/ 0 h 364"/>
                  <a:gd name="T41" fmla="*/ 173 w 173"/>
                  <a:gd name="T42" fmla="*/ 364 h 3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3" h="364">
                    <a:moveTo>
                      <a:pt x="0" y="253"/>
                    </a:moveTo>
                    <a:lnTo>
                      <a:pt x="24" y="294"/>
                    </a:lnTo>
                    <a:lnTo>
                      <a:pt x="173" y="364"/>
                    </a:lnTo>
                    <a:lnTo>
                      <a:pt x="154" y="172"/>
                    </a:lnTo>
                    <a:lnTo>
                      <a:pt x="149" y="29"/>
                    </a:lnTo>
                    <a:lnTo>
                      <a:pt x="125" y="87"/>
                    </a:lnTo>
                    <a:lnTo>
                      <a:pt x="66" y="0"/>
                    </a:lnTo>
                    <a:lnTo>
                      <a:pt x="90" y="145"/>
                    </a:lnTo>
                    <a:lnTo>
                      <a:pt x="52" y="61"/>
                    </a:lnTo>
                    <a:lnTo>
                      <a:pt x="32" y="216"/>
                    </a:lnTo>
                    <a:lnTo>
                      <a:pt x="5" y="224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174"/>
              <p:cNvSpPr>
                <a:spLocks/>
              </p:cNvSpPr>
              <p:nvPr/>
            </p:nvSpPr>
            <p:spPr bwMode="auto">
              <a:xfrm>
                <a:off x="2226" y="4508"/>
                <a:ext cx="358" cy="159"/>
              </a:xfrm>
              <a:custGeom>
                <a:avLst/>
                <a:gdLst>
                  <a:gd name="T0" fmla="*/ 0 w 1431"/>
                  <a:gd name="T1" fmla="*/ 39 h 477"/>
                  <a:gd name="T2" fmla="*/ 1 w 1431"/>
                  <a:gd name="T3" fmla="*/ 41 h 477"/>
                  <a:gd name="T4" fmla="*/ 3 w 1431"/>
                  <a:gd name="T5" fmla="*/ 41 h 477"/>
                  <a:gd name="T6" fmla="*/ 4 w 1431"/>
                  <a:gd name="T7" fmla="*/ 42 h 477"/>
                  <a:gd name="T8" fmla="*/ 6 w 1431"/>
                  <a:gd name="T9" fmla="*/ 42 h 477"/>
                  <a:gd name="T10" fmla="*/ 8 w 1431"/>
                  <a:gd name="T11" fmla="*/ 42 h 477"/>
                  <a:gd name="T12" fmla="*/ 13 w 1431"/>
                  <a:gd name="T13" fmla="*/ 39 h 477"/>
                  <a:gd name="T14" fmla="*/ 20 w 1431"/>
                  <a:gd name="T15" fmla="*/ 45 h 477"/>
                  <a:gd name="T16" fmla="*/ 24 w 1431"/>
                  <a:gd name="T17" fmla="*/ 45 h 477"/>
                  <a:gd name="T18" fmla="*/ 29 w 1431"/>
                  <a:gd name="T19" fmla="*/ 44 h 477"/>
                  <a:gd name="T20" fmla="*/ 32 w 1431"/>
                  <a:gd name="T21" fmla="*/ 44 h 477"/>
                  <a:gd name="T22" fmla="*/ 42 w 1431"/>
                  <a:gd name="T23" fmla="*/ 48 h 477"/>
                  <a:gd name="T24" fmla="*/ 51 w 1431"/>
                  <a:gd name="T25" fmla="*/ 52 h 477"/>
                  <a:gd name="T26" fmla="*/ 62 w 1431"/>
                  <a:gd name="T27" fmla="*/ 52 h 477"/>
                  <a:gd name="T28" fmla="*/ 69 w 1431"/>
                  <a:gd name="T29" fmla="*/ 53 h 477"/>
                  <a:gd name="T30" fmla="*/ 75 w 1431"/>
                  <a:gd name="T31" fmla="*/ 52 h 477"/>
                  <a:gd name="T32" fmla="*/ 83 w 1431"/>
                  <a:gd name="T33" fmla="*/ 50 h 477"/>
                  <a:gd name="T34" fmla="*/ 87 w 1431"/>
                  <a:gd name="T35" fmla="*/ 47 h 477"/>
                  <a:gd name="T36" fmla="*/ 89 w 1431"/>
                  <a:gd name="T37" fmla="*/ 42 h 477"/>
                  <a:gd name="T38" fmla="*/ 90 w 1431"/>
                  <a:gd name="T39" fmla="*/ 38 h 477"/>
                  <a:gd name="T40" fmla="*/ 89 w 1431"/>
                  <a:gd name="T41" fmla="*/ 33 h 477"/>
                  <a:gd name="T42" fmla="*/ 86 w 1431"/>
                  <a:gd name="T43" fmla="*/ 23 h 477"/>
                  <a:gd name="T44" fmla="*/ 77 w 1431"/>
                  <a:gd name="T45" fmla="*/ 9 h 477"/>
                  <a:gd name="T46" fmla="*/ 72 w 1431"/>
                  <a:gd name="T47" fmla="*/ 2 h 477"/>
                  <a:gd name="T48" fmla="*/ 67 w 1431"/>
                  <a:gd name="T49" fmla="*/ 0 h 477"/>
                  <a:gd name="T50" fmla="*/ 64 w 1431"/>
                  <a:gd name="T51" fmla="*/ 3 h 477"/>
                  <a:gd name="T52" fmla="*/ 62 w 1431"/>
                  <a:gd name="T53" fmla="*/ 9 h 477"/>
                  <a:gd name="T54" fmla="*/ 61 w 1431"/>
                  <a:gd name="T55" fmla="*/ 20 h 477"/>
                  <a:gd name="T56" fmla="*/ 46 w 1431"/>
                  <a:gd name="T57" fmla="*/ 26 h 477"/>
                  <a:gd name="T58" fmla="*/ 29 w 1431"/>
                  <a:gd name="T59" fmla="*/ 31 h 477"/>
                  <a:gd name="T60" fmla="*/ 22 w 1431"/>
                  <a:gd name="T61" fmla="*/ 29 h 477"/>
                  <a:gd name="T62" fmla="*/ 12 w 1431"/>
                  <a:gd name="T63" fmla="*/ 25 h 477"/>
                  <a:gd name="T64" fmla="*/ 9 w 1431"/>
                  <a:gd name="T65" fmla="*/ 26 h 477"/>
                  <a:gd name="T66" fmla="*/ 3 w 1431"/>
                  <a:gd name="T67" fmla="*/ 34 h 477"/>
                  <a:gd name="T68" fmla="*/ 0 w 1431"/>
                  <a:gd name="T69" fmla="*/ 39 h 477"/>
                  <a:gd name="T70" fmla="*/ 0 w 1431"/>
                  <a:gd name="T71" fmla="*/ 39 h 47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31"/>
                  <a:gd name="T109" fmla="*/ 0 h 477"/>
                  <a:gd name="T110" fmla="*/ 1431 w 1431"/>
                  <a:gd name="T111" fmla="*/ 477 h 47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31" h="477">
                    <a:moveTo>
                      <a:pt x="0" y="348"/>
                    </a:moveTo>
                    <a:lnTo>
                      <a:pt x="8" y="365"/>
                    </a:lnTo>
                    <a:lnTo>
                      <a:pt x="48" y="365"/>
                    </a:lnTo>
                    <a:lnTo>
                      <a:pt x="65" y="380"/>
                    </a:lnTo>
                    <a:lnTo>
                      <a:pt x="88" y="380"/>
                    </a:lnTo>
                    <a:lnTo>
                      <a:pt x="125" y="380"/>
                    </a:lnTo>
                    <a:lnTo>
                      <a:pt x="209" y="352"/>
                    </a:lnTo>
                    <a:lnTo>
                      <a:pt x="322" y="409"/>
                    </a:lnTo>
                    <a:lnTo>
                      <a:pt x="379" y="404"/>
                    </a:lnTo>
                    <a:lnTo>
                      <a:pt x="456" y="396"/>
                    </a:lnTo>
                    <a:lnTo>
                      <a:pt x="514" y="400"/>
                    </a:lnTo>
                    <a:lnTo>
                      <a:pt x="669" y="428"/>
                    </a:lnTo>
                    <a:lnTo>
                      <a:pt x="818" y="468"/>
                    </a:lnTo>
                    <a:lnTo>
                      <a:pt x="996" y="472"/>
                    </a:lnTo>
                    <a:lnTo>
                      <a:pt x="1106" y="477"/>
                    </a:lnTo>
                    <a:lnTo>
                      <a:pt x="1197" y="468"/>
                    </a:lnTo>
                    <a:lnTo>
                      <a:pt x="1327" y="448"/>
                    </a:lnTo>
                    <a:lnTo>
                      <a:pt x="1392" y="425"/>
                    </a:lnTo>
                    <a:lnTo>
                      <a:pt x="1424" y="377"/>
                    </a:lnTo>
                    <a:lnTo>
                      <a:pt x="1431" y="341"/>
                    </a:lnTo>
                    <a:lnTo>
                      <a:pt x="1427" y="295"/>
                    </a:lnTo>
                    <a:lnTo>
                      <a:pt x="1376" y="204"/>
                    </a:lnTo>
                    <a:lnTo>
                      <a:pt x="1230" y="79"/>
                    </a:lnTo>
                    <a:lnTo>
                      <a:pt x="1146" y="20"/>
                    </a:lnTo>
                    <a:lnTo>
                      <a:pt x="1077" y="0"/>
                    </a:lnTo>
                    <a:lnTo>
                      <a:pt x="1020" y="26"/>
                    </a:lnTo>
                    <a:lnTo>
                      <a:pt x="991" y="79"/>
                    </a:lnTo>
                    <a:lnTo>
                      <a:pt x="980" y="179"/>
                    </a:lnTo>
                    <a:lnTo>
                      <a:pt x="733" y="233"/>
                    </a:lnTo>
                    <a:lnTo>
                      <a:pt x="456" y="276"/>
                    </a:lnTo>
                    <a:lnTo>
                      <a:pt x="346" y="261"/>
                    </a:lnTo>
                    <a:lnTo>
                      <a:pt x="194" y="227"/>
                    </a:lnTo>
                    <a:lnTo>
                      <a:pt x="149" y="235"/>
                    </a:lnTo>
                    <a:lnTo>
                      <a:pt x="48" y="308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175"/>
              <p:cNvSpPr>
                <a:spLocks/>
              </p:cNvSpPr>
              <p:nvPr/>
            </p:nvSpPr>
            <p:spPr bwMode="auto">
              <a:xfrm>
                <a:off x="2076" y="4490"/>
                <a:ext cx="168" cy="181"/>
              </a:xfrm>
              <a:custGeom>
                <a:avLst/>
                <a:gdLst>
                  <a:gd name="T0" fmla="*/ 15 w 675"/>
                  <a:gd name="T1" fmla="*/ 0 h 543"/>
                  <a:gd name="T2" fmla="*/ 18 w 675"/>
                  <a:gd name="T3" fmla="*/ 1 h 543"/>
                  <a:gd name="T4" fmla="*/ 21 w 675"/>
                  <a:gd name="T5" fmla="*/ 4 h 543"/>
                  <a:gd name="T6" fmla="*/ 23 w 675"/>
                  <a:gd name="T7" fmla="*/ 8 h 543"/>
                  <a:gd name="T8" fmla="*/ 24 w 675"/>
                  <a:gd name="T9" fmla="*/ 13 h 543"/>
                  <a:gd name="T10" fmla="*/ 24 w 675"/>
                  <a:gd name="T11" fmla="*/ 18 h 543"/>
                  <a:gd name="T12" fmla="*/ 23 w 675"/>
                  <a:gd name="T13" fmla="*/ 23 h 543"/>
                  <a:gd name="T14" fmla="*/ 22 w 675"/>
                  <a:gd name="T15" fmla="*/ 25 h 543"/>
                  <a:gd name="T16" fmla="*/ 19 w 675"/>
                  <a:gd name="T17" fmla="*/ 28 h 543"/>
                  <a:gd name="T18" fmla="*/ 24 w 675"/>
                  <a:gd name="T19" fmla="*/ 32 h 543"/>
                  <a:gd name="T20" fmla="*/ 26 w 675"/>
                  <a:gd name="T21" fmla="*/ 31 h 543"/>
                  <a:gd name="T22" fmla="*/ 29 w 675"/>
                  <a:gd name="T23" fmla="*/ 30 h 543"/>
                  <a:gd name="T24" fmla="*/ 30 w 675"/>
                  <a:gd name="T25" fmla="*/ 30 h 543"/>
                  <a:gd name="T26" fmla="*/ 32 w 675"/>
                  <a:gd name="T27" fmla="*/ 30 h 543"/>
                  <a:gd name="T28" fmla="*/ 32 w 675"/>
                  <a:gd name="T29" fmla="*/ 32 h 543"/>
                  <a:gd name="T30" fmla="*/ 36 w 675"/>
                  <a:gd name="T31" fmla="*/ 46 h 543"/>
                  <a:gd name="T32" fmla="*/ 42 w 675"/>
                  <a:gd name="T33" fmla="*/ 58 h 543"/>
                  <a:gd name="T34" fmla="*/ 40 w 675"/>
                  <a:gd name="T35" fmla="*/ 59 h 543"/>
                  <a:gd name="T36" fmla="*/ 39 w 675"/>
                  <a:gd name="T37" fmla="*/ 59 h 543"/>
                  <a:gd name="T38" fmla="*/ 36 w 675"/>
                  <a:gd name="T39" fmla="*/ 56 h 543"/>
                  <a:gd name="T40" fmla="*/ 33 w 675"/>
                  <a:gd name="T41" fmla="*/ 59 h 543"/>
                  <a:gd name="T42" fmla="*/ 31 w 675"/>
                  <a:gd name="T43" fmla="*/ 58 h 543"/>
                  <a:gd name="T44" fmla="*/ 28 w 675"/>
                  <a:gd name="T45" fmla="*/ 59 h 543"/>
                  <a:gd name="T46" fmla="*/ 28 w 675"/>
                  <a:gd name="T47" fmla="*/ 60 h 543"/>
                  <a:gd name="T48" fmla="*/ 25 w 675"/>
                  <a:gd name="T49" fmla="*/ 60 h 543"/>
                  <a:gd name="T50" fmla="*/ 24 w 675"/>
                  <a:gd name="T51" fmla="*/ 59 h 543"/>
                  <a:gd name="T52" fmla="*/ 22 w 675"/>
                  <a:gd name="T53" fmla="*/ 60 h 543"/>
                  <a:gd name="T54" fmla="*/ 21 w 675"/>
                  <a:gd name="T55" fmla="*/ 60 h 543"/>
                  <a:gd name="T56" fmla="*/ 18 w 675"/>
                  <a:gd name="T57" fmla="*/ 52 h 543"/>
                  <a:gd name="T58" fmla="*/ 16 w 675"/>
                  <a:gd name="T59" fmla="*/ 48 h 543"/>
                  <a:gd name="T60" fmla="*/ 7 w 675"/>
                  <a:gd name="T61" fmla="*/ 49 h 543"/>
                  <a:gd name="T62" fmla="*/ 2 w 675"/>
                  <a:gd name="T63" fmla="*/ 46 h 543"/>
                  <a:gd name="T64" fmla="*/ 0 w 675"/>
                  <a:gd name="T65" fmla="*/ 42 h 543"/>
                  <a:gd name="T66" fmla="*/ 0 w 675"/>
                  <a:gd name="T67" fmla="*/ 39 h 543"/>
                  <a:gd name="T68" fmla="*/ 1 w 675"/>
                  <a:gd name="T69" fmla="*/ 33 h 543"/>
                  <a:gd name="T70" fmla="*/ 2 w 675"/>
                  <a:gd name="T71" fmla="*/ 25 h 543"/>
                  <a:gd name="T72" fmla="*/ 4 w 675"/>
                  <a:gd name="T73" fmla="*/ 20 h 543"/>
                  <a:gd name="T74" fmla="*/ 6 w 675"/>
                  <a:gd name="T75" fmla="*/ 16 h 543"/>
                  <a:gd name="T76" fmla="*/ 9 w 675"/>
                  <a:gd name="T77" fmla="*/ 11 h 543"/>
                  <a:gd name="T78" fmla="*/ 12 w 675"/>
                  <a:gd name="T79" fmla="*/ 5 h 543"/>
                  <a:gd name="T80" fmla="*/ 15 w 675"/>
                  <a:gd name="T81" fmla="*/ 0 h 543"/>
                  <a:gd name="T82" fmla="*/ 15 w 675"/>
                  <a:gd name="T83" fmla="*/ 0 h 5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5"/>
                  <a:gd name="T127" fmla="*/ 0 h 543"/>
                  <a:gd name="T128" fmla="*/ 675 w 675"/>
                  <a:gd name="T129" fmla="*/ 543 h 5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5" h="543">
                    <a:moveTo>
                      <a:pt x="237" y="0"/>
                    </a:moveTo>
                    <a:lnTo>
                      <a:pt x="296" y="10"/>
                    </a:lnTo>
                    <a:lnTo>
                      <a:pt x="346" y="35"/>
                    </a:lnTo>
                    <a:lnTo>
                      <a:pt x="371" y="72"/>
                    </a:lnTo>
                    <a:lnTo>
                      <a:pt x="388" y="116"/>
                    </a:lnTo>
                    <a:lnTo>
                      <a:pt x="388" y="159"/>
                    </a:lnTo>
                    <a:lnTo>
                      <a:pt x="379" y="207"/>
                    </a:lnTo>
                    <a:lnTo>
                      <a:pt x="363" y="227"/>
                    </a:lnTo>
                    <a:lnTo>
                      <a:pt x="315" y="256"/>
                    </a:lnTo>
                    <a:lnTo>
                      <a:pt x="388" y="285"/>
                    </a:lnTo>
                    <a:lnTo>
                      <a:pt x="424" y="279"/>
                    </a:lnTo>
                    <a:lnTo>
                      <a:pt x="464" y="274"/>
                    </a:lnTo>
                    <a:lnTo>
                      <a:pt x="481" y="269"/>
                    </a:lnTo>
                    <a:lnTo>
                      <a:pt x="512" y="269"/>
                    </a:lnTo>
                    <a:lnTo>
                      <a:pt x="521" y="287"/>
                    </a:lnTo>
                    <a:lnTo>
                      <a:pt x="586" y="417"/>
                    </a:lnTo>
                    <a:lnTo>
                      <a:pt x="675" y="524"/>
                    </a:lnTo>
                    <a:lnTo>
                      <a:pt x="650" y="533"/>
                    </a:lnTo>
                    <a:lnTo>
                      <a:pt x="630" y="533"/>
                    </a:lnTo>
                    <a:lnTo>
                      <a:pt x="581" y="508"/>
                    </a:lnTo>
                    <a:lnTo>
                      <a:pt x="528" y="529"/>
                    </a:lnTo>
                    <a:lnTo>
                      <a:pt x="501" y="524"/>
                    </a:lnTo>
                    <a:lnTo>
                      <a:pt x="460" y="533"/>
                    </a:lnTo>
                    <a:lnTo>
                      <a:pt x="445" y="543"/>
                    </a:lnTo>
                    <a:lnTo>
                      <a:pt x="407" y="543"/>
                    </a:lnTo>
                    <a:lnTo>
                      <a:pt x="388" y="529"/>
                    </a:lnTo>
                    <a:lnTo>
                      <a:pt x="355" y="543"/>
                    </a:lnTo>
                    <a:lnTo>
                      <a:pt x="339" y="543"/>
                    </a:lnTo>
                    <a:lnTo>
                      <a:pt x="298" y="465"/>
                    </a:lnTo>
                    <a:lnTo>
                      <a:pt x="258" y="432"/>
                    </a:lnTo>
                    <a:lnTo>
                      <a:pt x="113" y="443"/>
                    </a:lnTo>
                    <a:lnTo>
                      <a:pt x="41" y="417"/>
                    </a:lnTo>
                    <a:lnTo>
                      <a:pt x="5" y="380"/>
                    </a:lnTo>
                    <a:lnTo>
                      <a:pt x="0" y="351"/>
                    </a:lnTo>
                    <a:lnTo>
                      <a:pt x="12" y="293"/>
                    </a:lnTo>
                    <a:lnTo>
                      <a:pt x="32" y="227"/>
                    </a:lnTo>
                    <a:lnTo>
                      <a:pt x="61" y="182"/>
                    </a:lnTo>
                    <a:lnTo>
                      <a:pt x="96" y="144"/>
                    </a:lnTo>
                    <a:lnTo>
                      <a:pt x="149" y="97"/>
                    </a:lnTo>
                    <a:lnTo>
                      <a:pt x="201" y="4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176"/>
              <p:cNvSpPr>
                <a:spLocks/>
              </p:cNvSpPr>
              <p:nvPr/>
            </p:nvSpPr>
            <p:spPr bwMode="auto">
              <a:xfrm>
                <a:off x="2417" y="4087"/>
                <a:ext cx="270" cy="527"/>
              </a:xfrm>
              <a:custGeom>
                <a:avLst/>
                <a:gdLst>
                  <a:gd name="T0" fmla="*/ 0 w 1079"/>
                  <a:gd name="T1" fmla="*/ 30 h 1579"/>
                  <a:gd name="T2" fmla="*/ 0 w 1079"/>
                  <a:gd name="T3" fmla="*/ 35 h 1579"/>
                  <a:gd name="T4" fmla="*/ 6 w 1079"/>
                  <a:gd name="T5" fmla="*/ 107 h 1579"/>
                  <a:gd name="T6" fmla="*/ 10 w 1079"/>
                  <a:gd name="T7" fmla="*/ 105 h 1579"/>
                  <a:gd name="T8" fmla="*/ 17 w 1079"/>
                  <a:gd name="T9" fmla="*/ 109 h 1579"/>
                  <a:gd name="T10" fmla="*/ 19 w 1079"/>
                  <a:gd name="T11" fmla="*/ 115 h 1579"/>
                  <a:gd name="T12" fmla="*/ 20 w 1079"/>
                  <a:gd name="T13" fmla="*/ 125 h 1579"/>
                  <a:gd name="T14" fmla="*/ 22 w 1079"/>
                  <a:gd name="T15" fmla="*/ 127 h 1579"/>
                  <a:gd name="T16" fmla="*/ 23 w 1079"/>
                  <a:gd name="T17" fmla="*/ 131 h 1579"/>
                  <a:gd name="T18" fmla="*/ 23 w 1079"/>
                  <a:gd name="T19" fmla="*/ 134 h 1579"/>
                  <a:gd name="T20" fmla="*/ 50 w 1079"/>
                  <a:gd name="T21" fmla="*/ 171 h 1579"/>
                  <a:gd name="T22" fmla="*/ 53 w 1079"/>
                  <a:gd name="T23" fmla="*/ 176 h 1579"/>
                  <a:gd name="T24" fmla="*/ 61 w 1079"/>
                  <a:gd name="T25" fmla="*/ 172 h 1579"/>
                  <a:gd name="T26" fmla="*/ 64 w 1079"/>
                  <a:gd name="T27" fmla="*/ 169 h 1579"/>
                  <a:gd name="T28" fmla="*/ 68 w 1079"/>
                  <a:gd name="T29" fmla="*/ 164 h 1579"/>
                  <a:gd name="T30" fmla="*/ 66 w 1079"/>
                  <a:gd name="T31" fmla="*/ 139 h 1579"/>
                  <a:gd name="T32" fmla="*/ 65 w 1079"/>
                  <a:gd name="T33" fmla="*/ 118 h 1579"/>
                  <a:gd name="T34" fmla="*/ 64 w 1079"/>
                  <a:gd name="T35" fmla="*/ 94 h 1579"/>
                  <a:gd name="T36" fmla="*/ 63 w 1079"/>
                  <a:gd name="T37" fmla="*/ 82 h 1579"/>
                  <a:gd name="T38" fmla="*/ 61 w 1079"/>
                  <a:gd name="T39" fmla="*/ 74 h 1579"/>
                  <a:gd name="T40" fmla="*/ 60 w 1079"/>
                  <a:gd name="T41" fmla="*/ 71 h 1579"/>
                  <a:gd name="T42" fmla="*/ 56 w 1079"/>
                  <a:gd name="T43" fmla="*/ 65 h 1579"/>
                  <a:gd name="T44" fmla="*/ 53 w 1079"/>
                  <a:gd name="T45" fmla="*/ 60 h 1579"/>
                  <a:gd name="T46" fmla="*/ 53 w 1079"/>
                  <a:gd name="T47" fmla="*/ 58 h 1579"/>
                  <a:gd name="T48" fmla="*/ 52 w 1079"/>
                  <a:gd name="T49" fmla="*/ 55 h 1579"/>
                  <a:gd name="T50" fmla="*/ 51 w 1079"/>
                  <a:gd name="T51" fmla="*/ 46 h 1579"/>
                  <a:gd name="T52" fmla="*/ 27 w 1079"/>
                  <a:gd name="T53" fmla="*/ 23 h 1579"/>
                  <a:gd name="T54" fmla="*/ 24 w 1079"/>
                  <a:gd name="T55" fmla="*/ 28 h 1579"/>
                  <a:gd name="T56" fmla="*/ 22 w 1079"/>
                  <a:gd name="T57" fmla="*/ 26 h 1579"/>
                  <a:gd name="T58" fmla="*/ 21 w 1079"/>
                  <a:gd name="T59" fmla="*/ 26 h 1579"/>
                  <a:gd name="T60" fmla="*/ 20 w 1079"/>
                  <a:gd name="T61" fmla="*/ 21 h 1579"/>
                  <a:gd name="T62" fmla="*/ 20 w 1079"/>
                  <a:gd name="T63" fmla="*/ 6 h 1579"/>
                  <a:gd name="T64" fmla="*/ 19 w 1079"/>
                  <a:gd name="T65" fmla="*/ 2 h 1579"/>
                  <a:gd name="T66" fmla="*/ 19 w 1079"/>
                  <a:gd name="T67" fmla="*/ 0 h 1579"/>
                  <a:gd name="T68" fmla="*/ 17 w 1079"/>
                  <a:gd name="T69" fmla="*/ 3 h 1579"/>
                  <a:gd name="T70" fmla="*/ 2 w 1079"/>
                  <a:gd name="T71" fmla="*/ 26 h 1579"/>
                  <a:gd name="T72" fmla="*/ 0 w 1079"/>
                  <a:gd name="T73" fmla="*/ 30 h 1579"/>
                  <a:gd name="T74" fmla="*/ 0 w 1079"/>
                  <a:gd name="T75" fmla="*/ 30 h 15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79"/>
                  <a:gd name="T115" fmla="*/ 0 h 1579"/>
                  <a:gd name="T116" fmla="*/ 1079 w 1079"/>
                  <a:gd name="T117" fmla="*/ 1579 h 15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79" h="1579">
                    <a:moveTo>
                      <a:pt x="0" y="267"/>
                    </a:moveTo>
                    <a:lnTo>
                      <a:pt x="5" y="316"/>
                    </a:lnTo>
                    <a:lnTo>
                      <a:pt x="92" y="965"/>
                    </a:lnTo>
                    <a:lnTo>
                      <a:pt x="153" y="947"/>
                    </a:lnTo>
                    <a:lnTo>
                      <a:pt x="264" y="981"/>
                    </a:lnTo>
                    <a:lnTo>
                      <a:pt x="297" y="1031"/>
                    </a:lnTo>
                    <a:lnTo>
                      <a:pt x="321" y="1128"/>
                    </a:lnTo>
                    <a:lnTo>
                      <a:pt x="345" y="1145"/>
                    </a:lnTo>
                    <a:lnTo>
                      <a:pt x="363" y="1174"/>
                    </a:lnTo>
                    <a:lnTo>
                      <a:pt x="363" y="1199"/>
                    </a:lnTo>
                    <a:lnTo>
                      <a:pt x="801" y="1534"/>
                    </a:lnTo>
                    <a:lnTo>
                      <a:pt x="847" y="1579"/>
                    </a:lnTo>
                    <a:lnTo>
                      <a:pt x="967" y="1546"/>
                    </a:lnTo>
                    <a:lnTo>
                      <a:pt x="1024" y="1520"/>
                    </a:lnTo>
                    <a:lnTo>
                      <a:pt x="1079" y="1475"/>
                    </a:lnTo>
                    <a:lnTo>
                      <a:pt x="1058" y="1245"/>
                    </a:lnTo>
                    <a:lnTo>
                      <a:pt x="1037" y="1057"/>
                    </a:lnTo>
                    <a:lnTo>
                      <a:pt x="1024" y="843"/>
                    </a:lnTo>
                    <a:lnTo>
                      <a:pt x="1006" y="735"/>
                    </a:lnTo>
                    <a:lnTo>
                      <a:pt x="977" y="663"/>
                    </a:lnTo>
                    <a:lnTo>
                      <a:pt x="953" y="634"/>
                    </a:lnTo>
                    <a:lnTo>
                      <a:pt x="901" y="585"/>
                    </a:lnTo>
                    <a:lnTo>
                      <a:pt x="844" y="543"/>
                    </a:lnTo>
                    <a:lnTo>
                      <a:pt x="840" y="517"/>
                    </a:lnTo>
                    <a:lnTo>
                      <a:pt x="823" y="492"/>
                    </a:lnTo>
                    <a:lnTo>
                      <a:pt x="816" y="410"/>
                    </a:lnTo>
                    <a:lnTo>
                      <a:pt x="432" y="211"/>
                    </a:lnTo>
                    <a:lnTo>
                      <a:pt x="387" y="254"/>
                    </a:lnTo>
                    <a:lnTo>
                      <a:pt x="355" y="230"/>
                    </a:lnTo>
                    <a:lnTo>
                      <a:pt x="338" y="232"/>
                    </a:lnTo>
                    <a:lnTo>
                      <a:pt x="312" y="189"/>
                    </a:lnTo>
                    <a:lnTo>
                      <a:pt x="310" y="50"/>
                    </a:lnTo>
                    <a:lnTo>
                      <a:pt x="306" y="22"/>
                    </a:lnTo>
                    <a:lnTo>
                      <a:pt x="297" y="0"/>
                    </a:lnTo>
                    <a:lnTo>
                      <a:pt x="264" y="29"/>
                    </a:lnTo>
                    <a:lnTo>
                      <a:pt x="33" y="237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7F99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177"/>
              <p:cNvSpPr>
                <a:spLocks/>
              </p:cNvSpPr>
              <p:nvPr/>
            </p:nvSpPr>
            <p:spPr bwMode="auto">
              <a:xfrm>
                <a:off x="2644" y="4591"/>
                <a:ext cx="41" cy="80"/>
              </a:xfrm>
              <a:custGeom>
                <a:avLst/>
                <a:gdLst>
                  <a:gd name="T0" fmla="*/ 0 w 162"/>
                  <a:gd name="T1" fmla="*/ 6 h 239"/>
                  <a:gd name="T2" fmla="*/ 3 w 162"/>
                  <a:gd name="T3" fmla="*/ 5 h 239"/>
                  <a:gd name="T4" fmla="*/ 5 w 162"/>
                  <a:gd name="T5" fmla="*/ 3 h 239"/>
                  <a:gd name="T6" fmla="*/ 9 w 162"/>
                  <a:gd name="T7" fmla="*/ 0 h 239"/>
                  <a:gd name="T8" fmla="*/ 10 w 162"/>
                  <a:gd name="T9" fmla="*/ 8 h 239"/>
                  <a:gd name="T10" fmla="*/ 10 w 162"/>
                  <a:gd name="T11" fmla="*/ 18 h 239"/>
                  <a:gd name="T12" fmla="*/ 10 w 162"/>
                  <a:gd name="T13" fmla="*/ 27 h 239"/>
                  <a:gd name="T14" fmla="*/ 0 w 162"/>
                  <a:gd name="T15" fmla="*/ 27 h 239"/>
                  <a:gd name="T16" fmla="*/ 0 w 162"/>
                  <a:gd name="T17" fmla="*/ 6 h 239"/>
                  <a:gd name="T18" fmla="*/ 0 w 162"/>
                  <a:gd name="T19" fmla="*/ 6 h 2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2"/>
                  <a:gd name="T31" fmla="*/ 0 h 239"/>
                  <a:gd name="T32" fmla="*/ 162 w 162"/>
                  <a:gd name="T33" fmla="*/ 239 h 2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2" h="239">
                    <a:moveTo>
                      <a:pt x="0" y="58"/>
                    </a:moveTo>
                    <a:lnTo>
                      <a:pt x="46" y="47"/>
                    </a:lnTo>
                    <a:lnTo>
                      <a:pt x="84" y="29"/>
                    </a:lnTo>
                    <a:lnTo>
                      <a:pt x="138" y="0"/>
                    </a:lnTo>
                    <a:lnTo>
                      <a:pt x="155" y="71"/>
                    </a:lnTo>
                    <a:lnTo>
                      <a:pt x="162" y="162"/>
                    </a:lnTo>
                    <a:lnTo>
                      <a:pt x="158" y="239"/>
                    </a:lnTo>
                    <a:lnTo>
                      <a:pt x="0" y="23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178"/>
              <p:cNvSpPr>
                <a:spLocks/>
              </p:cNvSpPr>
              <p:nvPr/>
            </p:nvSpPr>
            <p:spPr bwMode="auto">
              <a:xfrm>
                <a:off x="2605" y="4552"/>
                <a:ext cx="110" cy="119"/>
              </a:xfrm>
              <a:custGeom>
                <a:avLst/>
                <a:gdLst>
                  <a:gd name="T0" fmla="*/ 26 w 441"/>
                  <a:gd name="T1" fmla="*/ 0 h 356"/>
                  <a:gd name="T2" fmla="*/ 27 w 441"/>
                  <a:gd name="T3" fmla="*/ 2 h 356"/>
                  <a:gd name="T4" fmla="*/ 27 w 441"/>
                  <a:gd name="T5" fmla="*/ 5 h 356"/>
                  <a:gd name="T6" fmla="*/ 27 w 441"/>
                  <a:gd name="T7" fmla="*/ 7 h 356"/>
                  <a:gd name="T8" fmla="*/ 26 w 441"/>
                  <a:gd name="T9" fmla="*/ 8 h 356"/>
                  <a:gd name="T10" fmla="*/ 11 w 441"/>
                  <a:gd name="T11" fmla="*/ 11 h 356"/>
                  <a:gd name="T12" fmla="*/ 10 w 441"/>
                  <a:gd name="T13" fmla="*/ 13 h 356"/>
                  <a:gd name="T14" fmla="*/ 10 w 441"/>
                  <a:gd name="T15" fmla="*/ 40 h 356"/>
                  <a:gd name="T16" fmla="*/ 5 w 441"/>
                  <a:gd name="T17" fmla="*/ 40 h 356"/>
                  <a:gd name="T18" fmla="*/ 5 w 441"/>
                  <a:gd name="T19" fmla="*/ 21 h 356"/>
                  <a:gd name="T20" fmla="*/ 3 w 441"/>
                  <a:gd name="T21" fmla="*/ 12 h 356"/>
                  <a:gd name="T22" fmla="*/ 0 w 441"/>
                  <a:gd name="T23" fmla="*/ 12 h 356"/>
                  <a:gd name="T24" fmla="*/ 2 w 441"/>
                  <a:gd name="T25" fmla="*/ 0 h 356"/>
                  <a:gd name="T26" fmla="*/ 26 w 441"/>
                  <a:gd name="T27" fmla="*/ 0 h 356"/>
                  <a:gd name="T28" fmla="*/ 26 w 441"/>
                  <a:gd name="T29" fmla="*/ 0 h 3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41"/>
                  <a:gd name="T46" fmla="*/ 0 h 356"/>
                  <a:gd name="T47" fmla="*/ 441 w 441"/>
                  <a:gd name="T48" fmla="*/ 356 h 3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41" h="356">
                    <a:moveTo>
                      <a:pt x="423" y="0"/>
                    </a:moveTo>
                    <a:lnTo>
                      <a:pt x="441" y="21"/>
                    </a:lnTo>
                    <a:lnTo>
                      <a:pt x="441" y="47"/>
                    </a:lnTo>
                    <a:lnTo>
                      <a:pt x="432" y="67"/>
                    </a:lnTo>
                    <a:lnTo>
                      <a:pt x="423" y="71"/>
                    </a:lnTo>
                    <a:lnTo>
                      <a:pt x="173" y="100"/>
                    </a:lnTo>
                    <a:lnTo>
                      <a:pt x="162" y="117"/>
                    </a:lnTo>
                    <a:lnTo>
                      <a:pt x="162" y="356"/>
                    </a:lnTo>
                    <a:lnTo>
                      <a:pt x="75" y="356"/>
                    </a:lnTo>
                    <a:lnTo>
                      <a:pt x="75" y="184"/>
                    </a:lnTo>
                    <a:lnTo>
                      <a:pt x="51" y="109"/>
                    </a:lnTo>
                    <a:lnTo>
                      <a:pt x="0" y="104"/>
                    </a:lnTo>
                    <a:lnTo>
                      <a:pt x="29" y="0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898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79"/>
              <p:cNvSpPr>
                <a:spLocks/>
              </p:cNvSpPr>
              <p:nvPr/>
            </p:nvSpPr>
            <p:spPr bwMode="auto">
              <a:xfrm>
                <a:off x="2613" y="4562"/>
                <a:ext cx="95" cy="109"/>
              </a:xfrm>
              <a:custGeom>
                <a:avLst/>
                <a:gdLst>
                  <a:gd name="T0" fmla="*/ 0 w 382"/>
                  <a:gd name="T1" fmla="*/ 0 h 327"/>
                  <a:gd name="T2" fmla="*/ 23 w 382"/>
                  <a:gd name="T3" fmla="*/ 0 h 327"/>
                  <a:gd name="T4" fmla="*/ 24 w 382"/>
                  <a:gd name="T5" fmla="*/ 2 h 327"/>
                  <a:gd name="T6" fmla="*/ 23 w 382"/>
                  <a:gd name="T7" fmla="*/ 3 h 327"/>
                  <a:gd name="T8" fmla="*/ 8 w 382"/>
                  <a:gd name="T9" fmla="*/ 6 h 327"/>
                  <a:gd name="T10" fmla="*/ 7 w 382"/>
                  <a:gd name="T11" fmla="*/ 8 h 327"/>
                  <a:gd name="T12" fmla="*/ 6 w 382"/>
                  <a:gd name="T13" fmla="*/ 12 h 327"/>
                  <a:gd name="T14" fmla="*/ 7 w 382"/>
                  <a:gd name="T15" fmla="*/ 15 h 327"/>
                  <a:gd name="T16" fmla="*/ 7 w 382"/>
                  <a:gd name="T17" fmla="*/ 18 h 327"/>
                  <a:gd name="T18" fmla="*/ 7 w 382"/>
                  <a:gd name="T19" fmla="*/ 23 h 327"/>
                  <a:gd name="T20" fmla="*/ 6 w 382"/>
                  <a:gd name="T21" fmla="*/ 30 h 327"/>
                  <a:gd name="T22" fmla="*/ 7 w 382"/>
                  <a:gd name="T23" fmla="*/ 35 h 327"/>
                  <a:gd name="T24" fmla="*/ 6 w 382"/>
                  <a:gd name="T25" fmla="*/ 36 h 327"/>
                  <a:gd name="T26" fmla="*/ 4 w 382"/>
                  <a:gd name="T27" fmla="*/ 36 h 327"/>
                  <a:gd name="T28" fmla="*/ 4 w 382"/>
                  <a:gd name="T29" fmla="*/ 32 h 327"/>
                  <a:gd name="T30" fmla="*/ 4 w 382"/>
                  <a:gd name="T31" fmla="*/ 27 h 327"/>
                  <a:gd name="T32" fmla="*/ 4 w 382"/>
                  <a:gd name="T33" fmla="*/ 22 h 327"/>
                  <a:gd name="T34" fmla="*/ 4 w 382"/>
                  <a:gd name="T35" fmla="*/ 17 h 327"/>
                  <a:gd name="T36" fmla="*/ 4 w 382"/>
                  <a:gd name="T37" fmla="*/ 12 h 327"/>
                  <a:gd name="T38" fmla="*/ 4 w 382"/>
                  <a:gd name="T39" fmla="*/ 8 h 327"/>
                  <a:gd name="T40" fmla="*/ 4 w 382"/>
                  <a:gd name="T41" fmla="*/ 7 h 327"/>
                  <a:gd name="T42" fmla="*/ 3 w 382"/>
                  <a:gd name="T43" fmla="*/ 6 h 327"/>
                  <a:gd name="T44" fmla="*/ 0 w 382"/>
                  <a:gd name="T45" fmla="*/ 5 h 327"/>
                  <a:gd name="T46" fmla="*/ 0 w 382"/>
                  <a:gd name="T47" fmla="*/ 0 h 327"/>
                  <a:gd name="T48" fmla="*/ 0 w 382"/>
                  <a:gd name="T49" fmla="*/ 0 h 3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2"/>
                  <a:gd name="T76" fmla="*/ 0 h 327"/>
                  <a:gd name="T77" fmla="*/ 382 w 382"/>
                  <a:gd name="T78" fmla="*/ 327 h 3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2" h="327">
                    <a:moveTo>
                      <a:pt x="9" y="0"/>
                    </a:moveTo>
                    <a:lnTo>
                      <a:pt x="379" y="0"/>
                    </a:lnTo>
                    <a:lnTo>
                      <a:pt x="382" y="22"/>
                    </a:lnTo>
                    <a:lnTo>
                      <a:pt x="371" y="29"/>
                    </a:lnTo>
                    <a:lnTo>
                      <a:pt x="126" y="51"/>
                    </a:lnTo>
                    <a:lnTo>
                      <a:pt x="112" y="75"/>
                    </a:lnTo>
                    <a:lnTo>
                      <a:pt x="105" y="110"/>
                    </a:lnTo>
                    <a:lnTo>
                      <a:pt x="109" y="135"/>
                    </a:lnTo>
                    <a:lnTo>
                      <a:pt x="109" y="163"/>
                    </a:lnTo>
                    <a:lnTo>
                      <a:pt x="112" y="210"/>
                    </a:lnTo>
                    <a:lnTo>
                      <a:pt x="105" y="267"/>
                    </a:lnTo>
                    <a:lnTo>
                      <a:pt x="109" y="314"/>
                    </a:lnTo>
                    <a:lnTo>
                      <a:pt x="105" y="327"/>
                    </a:lnTo>
                    <a:lnTo>
                      <a:pt x="70" y="327"/>
                    </a:lnTo>
                    <a:lnTo>
                      <a:pt x="66" y="285"/>
                    </a:lnTo>
                    <a:lnTo>
                      <a:pt x="66" y="239"/>
                    </a:lnTo>
                    <a:lnTo>
                      <a:pt x="63" y="201"/>
                    </a:lnTo>
                    <a:lnTo>
                      <a:pt x="63" y="150"/>
                    </a:lnTo>
                    <a:lnTo>
                      <a:pt x="63" y="110"/>
                    </a:lnTo>
                    <a:lnTo>
                      <a:pt x="66" y="75"/>
                    </a:lnTo>
                    <a:lnTo>
                      <a:pt x="63" y="59"/>
                    </a:lnTo>
                    <a:lnTo>
                      <a:pt x="49" y="51"/>
                    </a:lnTo>
                    <a:lnTo>
                      <a:pt x="0" y="4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180"/>
              <p:cNvSpPr>
                <a:spLocks/>
              </p:cNvSpPr>
              <p:nvPr/>
            </p:nvSpPr>
            <p:spPr bwMode="auto">
              <a:xfrm>
                <a:off x="2617" y="4565"/>
                <a:ext cx="32" cy="106"/>
              </a:xfrm>
              <a:custGeom>
                <a:avLst/>
                <a:gdLst>
                  <a:gd name="T0" fmla="*/ 0 w 126"/>
                  <a:gd name="T1" fmla="*/ 0 h 318"/>
                  <a:gd name="T2" fmla="*/ 0 w 126"/>
                  <a:gd name="T3" fmla="*/ 2 h 318"/>
                  <a:gd name="T4" fmla="*/ 5 w 126"/>
                  <a:gd name="T5" fmla="*/ 2 h 318"/>
                  <a:gd name="T6" fmla="*/ 5 w 126"/>
                  <a:gd name="T7" fmla="*/ 8 h 318"/>
                  <a:gd name="T8" fmla="*/ 4 w 126"/>
                  <a:gd name="T9" fmla="*/ 14 h 318"/>
                  <a:gd name="T10" fmla="*/ 4 w 126"/>
                  <a:gd name="T11" fmla="*/ 35 h 318"/>
                  <a:gd name="T12" fmla="*/ 5 w 126"/>
                  <a:gd name="T13" fmla="*/ 35 h 318"/>
                  <a:gd name="T14" fmla="*/ 5 w 126"/>
                  <a:gd name="T15" fmla="*/ 14 h 318"/>
                  <a:gd name="T16" fmla="*/ 5 w 126"/>
                  <a:gd name="T17" fmla="*/ 7 h 318"/>
                  <a:gd name="T18" fmla="*/ 6 w 126"/>
                  <a:gd name="T19" fmla="*/ 2 h 318"/>
                  <a:gd name="T20" fmla="*/ 8 w 126"/>
                  <a:gd name="T21" fmla="*/ 0 h 318"/>
                  <a:gd name="T22" fmla="*/ 0 w 126"/>
                  <a:gd name="T23" fmla="*/ 0 h 318"/>
                  <a:gd name="T24" fmla="*/ 0 w 126"/>
                  <a:gd name="T25" fmla="*/ 0 h 3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318"/>
                  <a:gd name="T41" fmla="*/ 126 w 126"/>
                  <a:gd name="T42" fmla="*/ 318 h 3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318">
                    <a:moveTo>
                      <a:pt x="0" y="0"/>
                    </a:moveTo>
                    <a:lnTo>
                      <a:pt x="0" y="20"/>
                    </a:lnTo>
                    <a:lnTo>
                      <a:pt x="77" y="20"/>
                    </a:lnTo>
                    <a:lnTo>
                      <a:pt x="70" y="71"/>
                    </a:lnTo>
                    <a:lnTo>
                      <a:pt x="63" y="126"/>
                    </a:lnTo>
                    <a:lnTo>
                      <a:pt x="63" y="318"/>
                    </a:lnTo>
                    <a:lnTo>
                      <a:pt x="77" y="318"/>
                    </a:lnTo>
                    <a:lnTo>
                      <a:pt x="77" y="130"/>
                    </a:lnTo>
                    <a:lnTo>
                      <a:pt x="80" y="62"/>
                    </a:lnTo>
                    <a:lnTo>
                      <a:pt x="91" y="20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181"/>
              <p:cNvSpPr>
                <a:spLocks/>
              </p:cNvSpPr>
              <p:nvPr/>
            </p:nvSpPr>
            <p:spPr bwMode="auto">
              <a:xfrm>
                <a:off x="2503" y="4484"/>
                <a:ext cx="109" cy="187"/>
              </a:xfrm>
              <a:custGeom>
                <a:avLst/>
                <a:gdLst>
                  <a:gd name="T0" fmla="*/ 25 w 436"/>
                  <a:gd name="T1" fmla="*/ 11 h 561"/>
                  <a:gd name="T2" fmla="*/ 27 w 436"/>
                  <a:gd name="T3" fmla="*/ 21 h 561"/>
                  <a:gd name="T4" fmla="*/ 26 w 436"/>
                  <a:gd name="T5" fmla="*/ 38 h 561"/>
                  <a:gd name="T6" fmla="*/ 23 w 436"/>
                  <a:gd name="T7" fmla="*/ 53 h 561"/>
                  <a:gd name="T8" fmla="*/ 22 w 436"/>
                  <a:gd name="T9" fmla="*/ 58 h 561"/>
                  <a:gd name="T10" fmla="*/ 20 w 436"/>
                  <a:gd name="T11" fmla="*/ 62 h 561"/>
                  <a:gd name="T12" fmla="*/ 0 w 436"/>
                  <a:gd name="T13" fmla="*/ 62 h 561"/>
                  <a:gd name="T14" fmla="*/ 14 w 436"/>
                  <a:gd name="T15" fmla="*/ 58 h 561"/>
                  <a:gd name="T16" fmla="*/ 17 w 436"/>
                  <a:gd name="T17" fmla="*/ 55 h 561"/>
                  <a:gd name="T18" fmla="*/ 19 w 436"/>
                  <a:gd name="T19" fmla="*/ 53 h 561"/>
                  <a:gd name="T20" fmla="*/ 20 w 436"/>
                  <a:gd name="T21" fmla="*/ 50 h 561"/>
                  <a:gd name="T22" fmla="*/ 20 w 436"/>
                  <a:gd name="T23" fmla="*/ 46 h 561"/>
                  <a:gd name="T24" fmla="*/ 20 w 436"/>
                  <a:gd name="T25" fmla="*/ 42 h 561"/>
                  <a:gd name="T26" fmla="*/ 20 w 436"/>
                  <a:gd name="T27" fmla="*/ 38 h 561"/>
                  <a:gd name="T28" fmla="*/ 18 w 436"/>
                  <a:gd name="T29" fmla="*/ 34 h 561"/>
                  <a:gd name="T30" fmla="*/ 16 w 436"/>
                  <a:gd name="T31" fmla="*/ 28 h 561"/>
                  <a:gd name="T32" fmla="*/ 12 w 436"/>
                  <a:gd name="T33" fmla="*/ 22 h 561"/>
                  <a:gd name="T34" fmla="*/ 9 w 436"/>
                  <a:gd name="T35" fmla="*/ 17 h 561"/>
                  <a:gd name="T36" fmla="*/ 5 w 436"/>
                  <a:gd name="T37" fmla="*/ 12 h 561"/>
                  <a:gd name="T38" fmla="*/ 4 w 436"/>
                  <a:gd name="T39" fmla="*/ 8 h 561"/>
                  <a:gd name="T40" fmla="*/ 2 w 436"/>
                  <a:gd name="T41" fmla="*/ 5 h 561"/>
                  <a:gd name="T42" fmla="*/ 2 w 436"/>
                  <a:gd name="T43" fmla="*/ 2 h 561"/>
                  <a:gd name="T44" fmla="*/ 1 w 436"/>
                  <a:gd name="T45" fmla="*/ 0 h 561"/>
                  <a:gd name="T46" fmla="*/ 7 w 436"/>
                  <a:gd name="T47" fmla="*/ 1 h 561"/>
                  <a:gd name="T48" fmla="*/ 16 w 436"/>
                  <a:gd name="T49" fmla="*/ 2 h 561"/>
                  <a:gd name="T50" fmla="*/ 22 w 436"/>
                  <a:gd name="T51" fmla="*/ 6 h 561"/>
                  <a:gd name="T52" fmla="*/ 25 w 436"/>
                  <a:gd name="T53" fmla="*/ 11 h 561"/>
                  <a:gd name="T54" fmla="*/ 25 w 436"/>
                  <a:gd name="T55" fmla="*/ 11 h 5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36"/>
                  <a:gd name="T85" fmla="*/ 0 h 561"/>
                  <a:gd name="T86" fmla="*/ 436 w 436"/>
                  <a:gd name="T87" fmla="*/ 561 h 5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36" h="561">
                    <a:moveTo>
                      <a:pt x="405" y="96"/>
                    </a:moveTo>
                    <a:lnTo>
                      <a:pt x="436" y="189"/>
                    </a:lnTo>
                    <a:lnTo>
                      <a:pt x="412" y="338"/>
                    </a:lnTo>
                    <a:lnTo>
                      <a:pt x="366" y="473"/>
                    </a:lnTo>
                    <a:lnTo>
                      <a:pt x="344" y="519"/>
                    </a:lnTo>
                    <a:lnTo>
                      <a:pt x="316" y="561"/>
                    </a:lnTo>
                    <a:lnTo>
                      <a:pt x="0" y="561"/>
                    </a:lnTo>
                    <a:lnTo>
                      <a:pt x="217" y="519"/>
                    </a:lnTo>
                    <a:lnTo>
                      <a:pt x="268" y="497"/>
                    </a:lnTo>
                    <a:lnTo>
                      <a:pt x="296" y="477"/>
                    </a:lnTo>
                    <a:lnTo>
                      <a:pt x="316" y="448"/>
                    </a:lnTo>
                    <a:lnTo>
                      <a:pt x="324" y="415"/>
                    </a:lnTo>
                    <a:lnTo>
                      <a:pt x="320" y="380"/>
                    </a:lnTo>
                    <a:lnTo>
                      <a:pt x="314" y="344"/>
                    </a:lnTo>
                    <a:lnTo>
                      <a:pt x="293" y="305"/>
                    </a:lnTo>
                    <a:lnTo>
                      <a:pt x="247" y="256"/>
                    </a:lnTo>
                    <a:lnTo>
                      <a:pt x="190" y="197"/>
                    </a:lnTo>
                    <a:lnTo>
                      <a:pt x="134" y="152"/>
                    </a:lnTo>
                    <a:lnTo>
                      <a:pt x="79" y="109"/>
                    </a:lnTo>
                    <a:lnTo>
                      <a:pt x="65" y="71"/>
                    </a:lnTo>
                    <a:lnTo>
                      <a:pt x="37" y="41"/>
                    </a:lnTo>
                    <a:lnTo>
                      <a:pt x="25" y="18"/>
                    </a:lnTo>
                    <a:lnTo>
                      <a:pt x="19" y="0"/>
                    </a:lnTo>
                    <a:lnTo>
                      <a:pt x="115" y="6"/>
                    </a:lnTo>
                    <a:lnTo>
                      <a:pt x="261" y="20"/>
                    </a:lnTo>
                    <a:lnTo>
                      <a:pt x="347" y="52"/>
                    </a:lnTo>
                    <a:lnTo>
                      <a:pt x="405" y="96"/>
                    </a:lnTo>
                    <a:close/>
                  </a:path>
                </a:pathLst>
              </a:custGeom>
              <a:solidFill>
                <a:srgbClr val="75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182"/>
              <p:cNvSpPr>
                <a:spLocks/>
              </p:cNvSpPr>
              <p:nvPr/>
            </p:nvSpPr>
            <p:spPr bwMode="auto">
              <a:xfrm>
                <a:off x="2587" y="4500"/>
                <a:ext cx="191" cy="55"/>
              </a:xfrm>
              <a:custGeom>
                <a:avLst/>
                <a:gdLst>
                  <a:gd name="T0" fmla="*/ 39 w 765"/>
                  <a:gd name="T1" fmla="*/ 0 h 164"/>
                  <a:gd name="T2" fmla="*/ 48 w 765"/>
                  <a:gd name="T3" fmla="*/ 0 h 164"/>
                  <a:gd name="T4" fmla="*/ 48 w 765"/>
                  <a:gd name="T5" fmla="*/ 5 h 164"/>
                  <a:gd name="T6" fmla="*/ 35 w 765"/>
                  <a:gd name="T7" fmla="*/ 18 h 164"/>
                  <a:gd name="T8" fmla="*/ 6 w 765"/>
                  <a:gd name="T9" fmla="*/ 18 h 164"/>
                  <a:gd name="T10" fmla="*/ 4 w 765"/>
                  <a:gd name="T11" fmla="*/ 5 h 164"/>
                  <a:gd name="T12" fmla="*/ 0 w 765"/>
                  <a:gd name="T13" fmla="*/ 0 h 164"/>
                  <a:gd name="T14" fmla="*/ 23 w 765"/>
                  <a:gd name="T15" fmla="*/ 0 h 164"/>
                  <a:gd name="T16" fmla="*/ 39 w 765"/>
                  <a:gd name="T17" fmla="*/ 0 h 164"/>
                  <a:gd name="T18" fmla="*/ 39 w 765"/>
                  <a:gd name="T19" fmla="*/ 0 h 1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5"/>
                  <a:gd name="T31" fmla="*/ 0 h 164"/>
                  <a:gd name="T32" fmla="*/ 765 w 765"/>
                  <a:gd name="T33" fmla="*/ 164 h 1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5" h="164">
                    <a:moveTo>
                      <a:pt x="623" y="3"/>
                    </a:moveTo>
                    <a:lnTo>
                      <a:pt x="765" y="2"/>
                    </a:lnTo>
                    <a:lnTo>
                      <a:pt x="765" y="48"/>
                    </a:lnTo>
                    <a:lnTo>
                      <a:pt x="564" y="164"/>
                    </a:lnTo>
                    <a:lnTo>
                      <a:pt x="97" y="164"/>
                    </a:lnTo>
                    <a:lnTo>
                      <a:pt x="60" y="44"/>
                    </a:lnTo>
                    <a:lnTo>
                      <a:pt x="0" y="0"/>
                    </a:lnTo>
                    <a:lnTo>
                      <a:pt x="375" y="3"/>
                    </a:lnTo>
                    <a:lnTo>
                      <a:pt x="623" y="3"/>
                    </a:lnTo>
                    <a:close/>
                  </a:path>
                </a:pathLst>
              </a:custGeom>
              <a:solidFill>
                <a:srgbClr val="E084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83"/>
              <p:cNvSpPr>
                <a:spLocks/>
              </p:cNvSpPr>
              <p:nvPr/>
            </p:nvSpPr>
            <p:spPr bwMode="auto">
              <a:xfrm>
                <a:off x="2674" y="4371"/>
                <a:ext cx="58" cy="130"/>
              </a:xfrm>
              <a:custGeom>
                <a:avLst/>
                <a:gdLst>
                  <a:gd name="T0" fmla="*/ 2 w 232"/>
                  <a:gd name="T1" fmla="*/ 43 h 390"/>
                  <a:gd name="T2" fmla="*/ 1 w 232"/>
                  <a:gd name="T3" fmla="*/ 20 h 390"/>
                  <a:gd name="T4" fmla="*/ 0 w 232"/>
                  <a:gd name="T5" fmla="*/ 0 h 390"/>
                  <a:gd name="T6" fmla="*/ 10 w 232"/>
                  <a:gd name="T7" fmla="*/ 4 h 390"/>
                  <a:gd name="T8" fmla="*/ 13 w 232"/>
                  <a:gd name="T9" fmla="*/ 8 h 390"/>
                  <a:gd name="T10" fmla="*/ 14 w 232"/>
                  <a:gd name="T11" fmla="*/ 12 h 390"/>
                  <a:gd name="T12" fmla="*/ 15 w 232"/>
                  <a:gd name="T13" fmla="*/ 18 h 390"/>
                  <a:gd name="T14" fmla="*/ 14 w 232"/>
                  <a:gd name="T15" fmla="*/ 24 h 390"/>
                  <a:gd name="T16" fmla="*/ 12 w 232"/>
                  <a:gd name="T17" fmla="*/ 42 h 390"/>
                  <a:gd name="T18" fmla="*/ 2 w 232"/>
                  <a:gd name="T19" fmla="*/ 43 h 390"/>
                  <a:gd name="T20" fmla="*/ 2 w 232"/>
                  <a:gd name="T21" fmla="*/ 43 h 3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"/>
                  <a:gd name="T34" fmla="*/ 0 h 390"/>
                  <a:gd name="T35" fmla="*/ 232 w 232"/>
                  <a:gd name="T36" fmla="*/ 390 h 3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" h="390">
                    <a:moveTo>
                      <a:pt x="32" y="390"/>
                    </a:moveTo>
                    <a:lnTo>
                      <a:pt x="10" y="179"/>
                    </a:lnTo>
                    <a:lnTo>
                      <a:pt x="0" y="0"/>
                    </a:lnTo>
                    <a:lnTo>
                      <a:pt x="151" y="38"/>
                    </a:lnTo>
                    <a:lnTo>
                      <a:pt x="203" y="75"/>
                    </a:lnTo>
                    <a:lnTo>
                      <a:pt x="225" y="109"/>
                    </a:lnTo>
                    <a:lnTo>
                      <a:pt x="232" y="162"/>
                    </a:lnTo>
                    <a:lnTo>
                      <a:pt x="228" y="218"/>
                    </a:lnTo>
                    <a:lnTo>
                      <a:pt x="182" y="382"/>
                    </a:lnTo>
                    <a:lnTo>
                      <a:pt x="32" y="390"/>
                    </a:lnTo>
                    <a:close/>
                  </a:path>
                </a:pathLst>
              </a:custGeom>
              <a:solidFill>
                <a:srgbClr val="75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84"/>
              <p:cNvSpPr>
                <a:spLocks/>
              </p:cNvSpPr>
              <p:nvPr/>
            </p:nvSpPr>
            <p:spPr bwMode="auto">
              <a:xfrm>
                <a:off x="2390" y="3581"/>
                <a:ext cx="150" cy="591"/>
              </a:xfrm>
              <a:custGeom>
                <a:avLst/>
                <a:gdLst>
                  <a:gd name="T0" fmla="*/ 9 w 600"/>
                  <a:gd name="T1" fmla="*/ 188 h 1771"/>
                  <a:gd name="T2" fmla="*/ 8 w 600"/>
                  <a:gd name="T3" fmla="*/ 169 h 1771"/>
                  <a:gd name="T4" fmla="*/ 9 w 600"/>
                  <a:gd name="T5" fmla="*/ 146 h 1771"/>
                  <a:gd name="T6" fmla="*/ 9 w 600"/>
                  <a:gd name="T7" fmla="*/ 134 h 1771"/>
                  <a:gd name="T8" fmla="*/ 9 w 600"/>
                  <a:gd name="T9" fmla="*/ 120 h 1771"/>
                  <a:gd name="T10" fmla="*/ 11 w 600"/>
                  <a:gd name="T11" fmla="*/ 93 h 1771"/>
                  <a:gd name="T12" fmla="*/ 12 w 600"/>
                  <a:gd name="T13" fmla="*/ 74 h 1771"/>
                  <a:gd name="T14" fmla="*/ 11 w 600"/>
                  <a:gd name="T15" fmla="*/ 66 h 1771"/>
                  <a:gd name="T16" fmla="*/ 10 w 600"/>
                  <a:gd name="T17" fmla="*/ 50 h 1771"/>
                  <a:gd name="T18" fmla="*/ 5 w 600"/>
                  <a:gd name="T19" fmla="*/ 37 h 1771"/>
                  <a:gd name="T20" fmla="*/ 1 w 600"/>
                  <a:gd name="T21" fmla="*/ 28 h 1771"/>
                  <a:gd name="T22" fmla="*/ 1 w 600"/>
                  <a:gd name="T23" fmla="*/ 24 h 1771"/>
                  <a:gd name="T24" fmla="*/ 5 w 600"/>
                  <a:gd name="T25" fmla="*/ 29 h 1771"/>
                  <a:gd name="T26" fmla="*/ 10 w 600"/>
                  <a:gd name="T27" fmla="*/ 37 h 1771"/>
                  <a:gd name="T28" fmla="*/ 13 w 600"/>
                  <a:gd name="T29" fmla="*/ 34 h 1771"/>
                  <a:gd name="T30" fmla="*/ 9 w 600"/>
                  <a:gd name="T31" fmla="*/ 8 h 1771"/>
                  <a:gd name="T32" fmla="*/ 11 w 600"/>
                  <a:gd name="T33" fmla="*/ 5 h 1771"/>
                  <a:gd name="T34" fmla="*/ 15 w 600"/>
                  <a:gd name="T35" fmla="*/ 21 h 1771"/>
                  <a:gd name="T36" fmla="*/ 16 w 600"/>
                  <a:gd name="T37" fmla="*/ 33 h 1771"/>
                  <a:gd name="T38" fmla="*/ 18 w 600"/>
                  <a:gd name="T39" fmla="*/ 29 h 1771"/>
                  <a:gd name="T40" fmla="*/ 17 w 600"/>
                  <a:gd name="T41" fmla="*/ 3 h 1771"/>
                  <a:gd name="T42" fmla="*/ 19 w 600"/>
                  <a:gd name="T43" fmla="*/ 1 h 1771"/>
                  <a:gd name="T44" fmla="*/ 21 w 600"/>
                  <a:gd name="T45" fmla="*/ 26 h 1771"/>
                  <a:gd name="T46" fmla="*/ 22 w 600"/>
                  <a:gd name="T47" fmla="*/ 33 h 1771"/>
                  <a:gd name="T48" fmla="*/ 25 w 600"/>
                  <a:gd name="T49" fmla="*/ 7 h 1771"/>
                  <a:gd name="T50" fmla="*/ 27 w 600"/>
                  <a:gd name="T51" fmla="*/ 6 h 1771"/>
                  <a:gd name="T52" fmla="*/ 28 w 600"/>
                  <a:gd name="T53" fmla="*/ 11 h 1771"/>
                  <a:gd name="T54" fmla="*/ 26 w 600"/>
                  <a:gd name="T55" fmla="*/ 44 h 1771"/>
                  <a:gd name="T56" fmla="*/ 28 w 600"/>
                  <a:gd name="T57" fmla="*/ 51 h 1771"/>
                  <a:gd name="T58" fmla="*/ 30 w 600"/>
                  <a:gd name="T59" fmla="*/ 47 h 1771"/>
                  <a:gd name="T60" fmla="*/ 35 w 600"/>
                  <a:gd name="T61" fmla="*/ 42 h 1771"/>
                  <a:gd name="T62" fmla="*/ 38 w 600"/>
                  <a:gd name="T63" fmla="*/ 46 h 1771"/>
                  <a:gd name="T64" fmla="*/ 31 w 600"/>
                  <a:gd name="T65" fmla="*/ 56 h 1771"/>
                  <a:gd name="T66" fmla="*/ 27 w 600"/>
                  <a:gd name="T67" fmla="*/ 68 h 1771"/>
                  <a:gd name="T68" fmla="*/ 24 w 600"/>
                  <a:gd name="T69" fmla="*/ 85 h 1771"/>
                  <a:gd name="T70" fmla="*/ 24 w 600"/>
                  <a:gd name="T71" fmla="*/ 112 h 1771"/>
                  <a:gd name="T72" fmla="*/ 23 w 600"/>
                  <a:gd name="T73" fmla="*/ 131 h 1771"/>
                  <a:gd name="T74" fmla="*/ 23 w 600"/>
                  <a:gd name="T75" fmla="*/ 146 h 1771"/>
                  <a:gd name="T76" fmla="*/ 23 w 600"/>
                  <a:gd name="T77" fmla="*/ 162 h 1771"/>
                  <a:gd name="T78" fmla="*/ 20 w 600"/>
                  <a:gd name="T79" fmla="*/ 183 h 1771"/>
                  <a:gd name="T80" fmla="*/ 12 w 600"/>
                  <a:gd name="T81" fmla="*/ 195 h 1771"/>
                  <a:gd name="T82" fmla="*/ 10 w 600"/>
                  <a:gd name="T83" fmla="*/ 197 h 177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00"/>
                  <a:gd name="T127" fmla="*/ 0 h 1771"/>
                  <a:gd name="T128" fmla="*/ 600 w 600"/>
                  <a:gd name="T129" fmla="*/ 1771 h 177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00" h="1771">
                    <a:moveTo>
                      <a:pt x="151" y="1771"/>
                    </a:moveTo>
                    <a:lnTo>
                      <a:pt x="134" y="1683"/>
                    </a:lnTo>
                    <a:lnTo>
                      <a:pt x="123" y="1603"/>
                    </a:lnTo>
                    <a:lnTo>
                      <a:pt x="130" y="1519"/>
                    </a:lnTo>
                    <a:lnTo>
                      <a:pt x="134" y="1418"/>
                    </a:lnTo>
                    <a:lnTo>
                      <a:pt x="149" y="1313"/>
                    </a:lnTo>
                    <a:lnTo>
                      <a:pt x="151" y="1258"/>
                    </a:lnTo>
                    <a:lnTo>
                      <a:pt x="149" y="1209"/>
                    </a:lnTo>
                    <a:lnTo>
                      <a:pt x="141" y="1147"/>
                    </a:lnTo>
                    <a:lnTo>
                      <a:pt x="141" y="1083"/>
                    </a:lnTo>
                    <a:lnTo>
                      <a:pt x="156" y="989"/>
                    </a:lnTo>
                    <a:lnTo>
                      <a:pt x="178" y="839"/>
                    </a:lnTo>
                    <a:lnTo>
                      <a:pt x="191" y="738"/>
                    </a:lnTo>
                    <a:lnTo>
                      <a:pt x="198" y="663"/>
                    </a:lnTo>
                    <a:lnTo>
                      <a:pt x="202" y="632"/>
                    </a:lnTo>
                    <a:lnTo>
                      <a:pt x="180" y="592"/>
                    </a:lnTo>
                    <a:lnTo>
                      <a:pt x="167" y="528"/>
                    </a:lnTo>
                    <a:lnTo>
                      <a:pt x="151" y="453"/>
                    </a:lnTo>
                    <a:lnTo>
                      <a:pt x="134" y="390"/>
                    </a:lnTo>
                    <a:lnTo>
                      <a:pt x="82" y="332"/>
                    </a:lnTo>
                    <a:lnTo>
                      <a:pt x="30" y="286"/>
                    </a:lnTo>
                    <a:lnTo>
                      <a:pt x="7" y="248"/>
                    </a:lnTo>
                    <a:lnTo>
                      <a:pt x="0" y="231"/>
                    </a:lnTo>
                    <a:lnTo>
                      <a:pt x="7" y="218"/>
                    </a:lnTo>
                    <a:lnTo>
                      <a:pt x="25" y="209"/>
                    </a:lnTo>
                    <a:lnTo>
                      <a:pt x="82" y="260"/>
                    </a:lnTo>
                    <a:lnTo>
                      <a:pt x="134" y="310"/>
                    </a:lnTo>
                    <a:lnTo>
                      <a:pt x="156" y="332"/>
                    </a:lnTo>
                    <a:lnTo>
                      <a:pt x="184" y="328"/>
                    </a:lnTo>
                    <a:lnTo>
                      <a:pt x="202" y="306"/>
                    </a:lnTo>
                    <a:lnTo>
                      <a:pt x="173" y="202"/>
                    </a:lnTo>
                    <a:lnTo>
                      <a:pt x="149" y="75"/>
                    </a:lnTo>
                    <a:lnTo>
                      <a:pt x="163" y="42"/>
                    </a:lnTo>
                    <a:lnTo>
                      <a:pt x="180" y="46"/>
                    </a:lnTo>
                    <a:lnTo>
                      <a:pt x="209" y="114"/>
                    </a:lnTo>
                    <a:lnTo>
                      <a:pt x="233" y="185"/>
                    </a:lnTo>
                    <a:lnTo>
                      <a:pt x="250" y="289"/>
                    </a:lnTo>
                    <a:lnTo>
                      <a:pt x="261" y="299"/>
                    </a:lnTo>
                    <a:lnTo>
                      <a:pt x="276" y="293"/>
                    </a:lnTo>
                    <a:lnTo>
                      <a:pt x="278" y="264"/>
                    </a:lnTo>
                    <a:lnTo>
                      <a:pt x="272" y="88"/>
                    </a:lnTo>
                    <a:lnTo>
                      <a:pt x="272" y="24"/>
                    </a:lnTo>
                    <a:lnTo>
                      <a:pt x="290" y="0"/>
                    </a:lnTo>
                    <a:lnTo>
                      <a:pt x="303" y="8"/>
                    </a:lnTo>
                    <a:lnTo>
                      <a:pt x="318" y="37"/>
                    </a:lnTo>
                    <a:lnTo>
                      <a:pt x="333" y="231"/>
                    </a:lnTo>
                    <a:lnTo>
                      <a:pt x="339" y="286"/>
                    </a:lnTo>
                    <a:lnTo>
                      <a:pt x="353" y="293"/>
                    </a:lnTo>
                    <a:lnTo>
                      <a:pt x="364" y="268"/>
                    </a:lnTo>
                    <a:lnTo>
                      <a:pt x="406" y="63"/>
                    </a:lnTo>
                    <a:lnTo>
                      <a:pt x="423" y="46"/>
                    </a:lnTo>
                    <a:lnTo>
                      <a:pt x="438" y="56"/>
                    </a:lnTo>
                    <a:lnTo>
                      <a:pt x="445" y="66"/>
                    </a:lnTo>
                    <a:lnTo>
                      <a:pt x="449" y="96"/>
                    </a:lnTo>
                    <a:lnTo>
                      <a:pt x="417" y="374"/>
                    </a:lnTo>
                    <a:lnTo>
                      <a:pt x="420" y="395"/>
                    </a:lnTo>
                    <a:lnTo>
                      <a:pt x="434" y="449"/>
                    </a:lnTo>
                    <a:lnTo>
                      <a:pt x="441" y="456"/>
                    </a:lnTo>
                    <a:lnTo>
                      <a:pt x="452" y="460"/>
                    </a:lnTo>
                    <a:lnTo>
                      <a:pt x="480" y="424"/>
                    </a:lnTo>
                    <a:lnTo>
                      <a:pt x="519" y="390"/>
                    </a:lnTo>
                    <a:lnTo>
                      <a:pt x="561" y="382"/>
                    </a:lnTo>
                    <a:lnTo>
                      <a:pt x="594" y="390"/>
                    </a:lnTo>
                    <a:lnTo>
                      <a:pt x="600" y="416"/>
                    </a:lnTo>
                    <a:lnTo>
                      <a:pt x="555" y="449"/>
                    </a:lnTo>
                    <a:lnTo>
                      <a:pt x="498" y="499"/>
                    </a:lnTo>
                    <a:lnTo>
                      <a:pt x="456" y="572"/>
                    </a:lnTo>
                    <a:lnTo>
                      <a:pt x="432" y="608"/>
                    </a:lnTo>
                    <a:lnTo>
                      <a:pt x="389" y="654"/>
                    </a:lnTo>
                    <a:lnTo>
                      <a:pt x="375" y="764"/>
                    </a:lnTo>
                    <a:lnTo>
                      <a:pt x="371" y="856"/>
                    </a:lnTo>
                    <a:lnTo>
                      <a:pt x="377" y="1004"/>
                    </a:lnTo>
                    <a:lnTo>
                      <a:pt x="375" y="1095"/>
                    </a:lnTo>
                    <a:lnTo>
                      <a:pt x="359" y="1176"/>
                    </a:lnTo>
                    <a:lnTo>
                      <a:pt x="346" y="1251"/>
                    </a:lnTo>
                    <a:lnTo>
                      <a:pt x="364" y="1313"/>
                    </a:lnTo>
                    <a:lnTo>
                      <a:pt x="371" y="1388"/>
                    </a:lnTo>
                    <a:lnTo>
                      <a:pt x="368" y="1456"/>
                    </a:lnTo>
                    <a:lnTo>
                      <a:pt x="357" y="1548"/>
                    </a:lnTo>
                    <a:lnTo>
                      <a:pt x="311" y="1645"/>
                    </a:lnTo>
                    <a:lnTo>
                      <a:pt x="250" y="1716"/>
                    </a:lnTo>
                    <a:lnTo>
                      <a:pt x="191" y="1753"/>
                    </a:lnTo>
                    <a:lnTo>
                      <a:pt x="151" y="1771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85"/>
              <p:cNvSpPr>
                <a:spLocks/>
              </p:cNvSpPr>
              <p:nvPr/>
            </p:nvSpPr>
            <p:spPr bwMode="auto">
              <a:xfrm>
                <a:off x="2519" y="4016"/>
                <a:ext cx="144" cy="271"/>
              </a:xfrm>
              <a:custGeom>
                <a:avLst/>
                <a:gdLst>
                  <a:gd name="T0" fmla="*/ 0 w 578"/>
                  <a:gd name="T1" fmla="*/ 29 h 813"/>
                  <a:gd name="T2" fmla="*/ 0 w 578"/>
                  <a:gd name="T3" fmla="*/ 40 h 813"/>
                  <a:gd name="T4" fmla="*/ 1 w 578"/>
                  <a:gd name="T5" fmla="*/ 45 h 813"/>
                  <a:gd name="T6" fmla="*/ 2 w 578"/>
                  <a:gd name="T7" fmla="*/ 47 h 813"/>
                  <a:gd name="T8" fmla="*/ 1 w 578"/>
                  <a:gd name="T9" fmla="*/ 55 h 813"/>
                  <a:gd name="T10" fmla="*/ 0 w 578"/>
                  <a:gd name="T11" fmla="*/ 65 h 813"/>
                  <a:gd name="T12" fmla="*/ 1 w 578"/>
                  <a:gd name="T13" fmla="*/ 72 h 813"/>
                  <a:gd name="T14" fmla="*/ 1 w 578"/>
                  <a:gd name="T15" fmla="*/ 80 h 813"/>
                  <a:gd name="T16" fmla="*/ 2 w 578"/>
                  <a:gd name="T17" fmla="*/ 84 h 813"/>
                  <a:gd name="T18" fmla="*/ 4 w 578"/>
                  <a:gd name="T19" fmla="*/ 88 h 813"/>
                  <a:gd name="T20" fmla="*/ 5 w 578"/>
                  <a:gd name="T21" fmla="*/ 90 h 813"/>
                  <a:gd name="T22" fmla="*/ 8 w 578"/>
                  <a:gd name="T23" fmla="*/ 88 h 813"/>
                  <a:gd name="T24" fmla="*/ 12 w 578"/>
                  <a:gd name="T25" fmla="*/ 88 h 813"/>
                  <a:gd name="T26" fmla="*/ 16 w 578"/>
                  <a:gd name="T27" fmla="*/ 84 h 813"/>
                  <a:gd name="T28" fmla="*/ 22 w 578"/>
                  <a:gd name="T29" fmla="*/ 76 h 813"/>
                  <a:gd name="T30" fmla="*/ 26 w 578"/>
                  <a:gd name="T31" fmla="*/ 70 h 813"/>
                  <a:gd name="T32" fmla="*/ 29 w 578"/>
                  <a:gd name="T33" fmla="*/ 71 h 813"/>
                  <a:gd name="T34" fmla="*/ 30 w 578"/>
                  <a:gd name="T35" fmla="*/ 68 h 813"/>
                  <a:gd name="T36" fmla="*/ 32 w 578"/>
                  <a:gd name="T37" fmla="*/ 65 h 813"/>
                  <a:gd name="T38" fmla="*/ 33 w 578"/>
                  <a:gd name="T39" fmla="*/ 62 h 813"/>
                  <a:gd name="T40" fmla="*/ 36 w 578"/>
                  <a:gd name="T41" fmla="*/ 50 h 813"/>
                  <a:gd name="T42" fmla="*/ 34 w 578"/>
                  <a:gd name="T43" fmla="*/ 45 h 813"/>
                  <a:gd name="T44" fmla="*/ 36 w 578"/>
                  <a:gd name="T45" fmla="*/ 27 h 813"/>
                  <a:gd name="T46" fmla="*/ 34 w 578"/>
                  <a:gd name="T47" fmla="*/ 7 h 813"/>
                  <a:gd name="T48" fmla="*/ 26 w 578"/>
                  <a:gd name="T49" fmla="*/ 0 h 813"/>
                  <a:gd name="T50" fmla="*/ 17 w 578"/>
                  <a:gd name="T51" fmla="*/ 0 h 813"/>
                  <a:gd name="T52" fmla="*/ 7 w 578"/>
                  <a:gd name="T53" fmla="*/ 3 h 813"/>
                  <a:gd name="T54" fmla="*/ 6 w 578"/>
                  <a:gd name="T55" fmla="*/ 22 h 813"/>
                  <a:gd name="T56" fmla="*/ 3 w 578"/>
                  <a:gd name="T57" fmla="*/ 19 h 813"/>
                  <a:gd name="T58" fmla="*/ 2 w 578"/>
                  <a:gd name="T59" fmla="*/ 21 h 813"/>
                  <a:gd name="T60" fmla="*/ 0 w 578"/>
                  <a:gd name="T61" fmla="*/ 29 h 813"/>
                  <a:gd name="T62" fmla="*/ 0 w 578"/>
                  <a:gd name="T63" fmla="*/ 29 h 8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8"/>
                  <a:gd name="T97" fmla="*/ 0 h 813"/>
                  <a:gd name="T98" fmla="*/ 578 w 578"/>
                  <a:gd name="T99" fmla="*/ 813 h 8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8" h="813">
                    <a:moveTo>
                      <a:pt x="8" y="265"/>
                    </a:moveTo>
                    <a:lnTo>
                      <a:pt x="0" y="364"/>
                    </a:lnTo>
                    <a:lnTo>
                      <a:pt x="11" y="404"/>
                    </a:lnTo>
                    <a:lnTo>
                      <a:pt x="29" y="424"/>
                    </a:lnTo>
                    <a:lnTo>
                      <a:pt x="23" y="497"/>
                    </a:lnTo>
                    <a:lnTo>
                      <a:pt x="6" y="589"/>
                    </a:lnTo>
                    <a:lnTo>
                      <a:pt x="22" y="648"/>
                    </a:lnTo>
                    <a:lnTo>
                      <a:pt x="26" y="718"/>
                    </a:lnTo>
                    <a:lnTo>
                      <a:pt x="41" y="757"/>
                    </a:lnTo>
                    <a:lnTo>
                      <a:pt x="66" y="796"/>
                    </a:lnTo>
                    <a:lnTo>
                      <a:pt x="87" y="813"/>
                    </a:lnTo>
                    <a:lnTo>
                      <a:pt x="129" y="793"/>
                    </a:lnTo>
                    <a:lnTo>
                      <a:pt x="195" y="788"/>
                    </a:lnTo>
                    <a:lnTo>
                      <a:pt x="259" y="759"/>
                    </a:lnTo>
                    <a:lnTo>
                      <a:pt x="363" y="687"/>
                    </a:lnTo>
                    <a:lnTo>
                      <a:pt x="422" y="628"/>
                    </a:lnTo>
                    <a:lnTo>
                      <a:pt x="460" y="637"/>
                    </a:lnTo>
                    <a:lnTo>
                      <a:pt x="491" y="616"/>
                    </a:lnTo>
                    <a:lnTo>
                      <a:pt x="520" y="589"/>
                    </a:lnTo>
                    <a:lnTo>
                      <a:pt x="539" y="557"/>
                    </a:lnTo>
                    <a:lnTo>
                      <a:pt x="578" y="452"/>
                    </a:lnTo>
                    <a:lnTo>
                      <a:pt x="545" y="408"/>
                    </a:lnTo>
                    <a:lnTo>
                      <a:pt x="573" y="242"/>
                    </a:lnTo>
                    <a:lnTo>
                      <a:pt x="546" y="63"/>
                    </a:lnTo>
                    <a:lnTo>
                      <a:pt x="420" y="4"/>
                    </a:lnTo>
                    <a:lnTo>
                      <a:pt x="280" y="0"/>
                    </a:lnTo>
                    <a:lnTo>
                      <a:pt x="121" y="24"/>
                    </a:lnTo>
                    <a:lnTo>
                      <a:pt x="92" y="195"/>
                    </a:lnTo>
                    <a:lnTo>
                      <a:pt x="48" y="169"/>
                    </a:lnTo>
                    <a:lnTo>
                      <a:pt x="27" y="189"/>
                    </a:lnTo>
                    <a:lnTo>
                      <a:pt x="8" y="265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86"/>
              <p:cNvSpPr>
                <a:spLocks/>
              </p:cNvSpPr>
              <p:nvPr/>
            </p:nvSpPr>
            <p:spPr bwMode="auto">
              <a:xfrm>
                <a:off x="2558" y="4188"/>
                <a:ext cx="36" cy="32"/>
              </a:xfrm>
              <a:custGeom>
                <a:avLst/>
                <a:gdLst>
                  <a:gd name="T0" fmla="*/ 0 w 147"/>
                  <a:gd name="T1" fmla="*/ 1 h 94"/>
                  <a:gd name="T2" fmla="*/ 1 w 147"/>
                  <a:gd name="T3" fmla="*/ 4 h 94"/>
                  <a:gd name="T4" fmla="*/ 3 w 147"/>
                  <a:gd name="T5" fmla="*/ 7 h 94"/>
                  <a:gd name="T6" fmla="*/ 6 w 147"/>
                  <a:gd name="T7" fmla="*/ 10 h 94"/>
                  <a:gd name="T8" fmla="*/ 7 w 147"/>
                  <a:gd name="T9" fmla="*/ 11 h 94"/>
                  <a:gd name="T10" fmla="*/ 9 w 147"/>
                  <a:gd name="T11" fmla="*/ 11 h 94"/>
                  <a:gd name="T12" fmla="*/ 8 w 147"/>
                  <a:gd name="T13" fmla="*/ 9 h 94"/>
                  <a:gd name="T14" fmla="*/ 8 w 147"/>
                  <a:gd name="T15" fmla="*/ 7 h 94"/>
                  <a:gd name="T16" fmla="*/ 6 w 147"/>
                  <a:gd name="T17" fmla="*/ 4 h 94"/>
                  <a:gd name="T18" fmla="*/ 4 w 147"/>
                  <a:gd name="T19" fmla="*/ 2 h 94"/>
                  <a:gd name="T20" fmla="*/ 2 w 147"/>
                  <a:gd name="T21" fmla="*/ 1 h 94"/>
                  <a:gd name="T22" fmla="*/ 1 w 147"/>
                  <a:gd name="T23" fmla="*/ 0 h 94"/>
                  <a:gd name="T24" fmla="*/ 0 w 147"/>
                  <a:gd name="T25" fmla="*/ 1 h 94"/>
                  <a:gd name="T26" fmla="*/ 0 w 147"/>
                  <a:gd name="T27" fmla="*/ 1 h 94"/>
                  <a:gd name="T28" fmla="*/ 0 w 147"/>
                  <a:gd name="T29" fmla="*/ 1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7"/>
                  <a:gd name="T46" fmla="*/ 0 h 94"/>
                  <a:gd name="T47" fmla="*/ 147 w 147"/>
                  <a:gd name="T48" fmla="*/ 94 h 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7" h="94">
                    <a:moveTo>
                      <a:pt x="2" y="13"/>
                    </a:moveTo>
                    <a:lnTo>
                      <a:pt x="17" y="39"/>
                    </a:lnTo>
                    <a:lnTo>
                      <a:pt x="50" y="64"/>
                    </a:lnTo>
                    <a:lnTo>
                      <a:pt x="94" y="84"/>
                    </a:lnTo>
                    <a:lnTo>
                      <a:pt x="119" y="93"/>
                    </a:lnTo>
                    <a:lnTo>
                      <a:pt x="147" y="94"/>
                    </a:lnTo>
                    <a:lnTo>
                      <a:pt x="138" y="74"/>
                    </a:lnTo>
                    <a:lnTo>
                      <a:pt x="125" y="61"/>
                    </a:lnTo>
                    <a:lnTo>
                      <a:pt x="100" y="39"/>
                    </a:lnTo>
                    <a:lnTo>
                      <a:pt x="68" y="19"/>
                    </a:lnTo>
                    <a:lnTo>
                      <a:pt x="39" y="6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87"/>
              <p:cNvSpPr>
                <a:spLocks/>
              </p:cNvSpPr>
              <p:nvPr/>
            </p:nvSpPr>
            <p:spPr bwMode="auto">
              <a:xfrm>
                <a:off x="2566" y="4116"/>
                <a:ext cx="14" cy="14"/>
              </a:xfrm>
              <a:custGeom>
                <a:avLst/>
                <a:gdLst>
                  <a:gd name="T0" fmla="*/ 0 w 54"/>
                  <a:gd name="T1" fmla="*/ 2 h 42"/>
                  <a:gd name="T2" fmla="*/ 2 w 54"/>
                  <a:gd name="T3" fmla="*/ 4 h 42"/>
                  <a:gd name="T4" fmla="*/ 4 w 54"/>
                  <a:gd name="T5" fmla="*/ 5 h 42"/>
                  <a:gd name="T6" fmla="*/ 4 w 54"/>
                  <a:gd name="T7" fmla="*/ 3 h 42"/>
                  <a:gd name="T8" fmla="*/ 3 w 54"/>
                  <a:gd name="T9" fmla="*/ 2 h 42"/>
                  <a:gd name="T10" fmla="*/ 1 w 54"/>
                  <a:gd name="T11" fmla="*/ 0 h 42"/>
                  <a:gd name="T12" fmla="*/ 0 w 54"/>
                  <a:gd name="T13" fmla="*/ 0 h 42"/>
                  <a:gd name="T14" fmla="*/ 0 w 54"/>
                  <a:gd name="T15" fmla="*/ 2 h 42"/>
                  <a:gd name="T16" fmla="*/ 0 w 54"/>
                  <a:gd name="T17" fmla="*/ 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42"/>
                  <a:gd name="T29" fmla="*/ 54 w 5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42">
                    <a:moveTo>
                      <a:pt x="3" y="22"/>
                    </a:moveTo>
                    <a:lnTo>
                      <a:pt x="27" y="38"/>
                    </a:lnTo>
                    <a:lnTo>
                      <a:pt x="54" y="42"/>
                    </a:lnTo>
                    <a:lnTo>
                      <a:pt x="54" y="30"/>
                    </a:lnTo>
                    <a:lnTo>
                      <a:pt x="42" y="17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88"/>
              <p:cNvSpPr>
                <a:spLocks/>
              </p:cNvSpPr>
              <p:nvPr/>
            </p:nvSpPr>
            <p:spPr bwMode="auto">
              <a:xfrm>
                <a:off x="2610" y="4147"/>
                <a:ext cx="17" cy="16"/>
              </a:xfrm>
              <a:custGeom>
                <a:avLst/>
                <a:gdLst>
                  <a:gd name="T0" fmla="*/ 0 w 66"/>
                  <a:gd name="T1" fmla="*/ 2 h 49"/>
                  <a:gd name="T2" fmla="*/ 2 w 66"/>
                  <a:gd name="T3" fmla="*/ 3 h 49"/>
                  <a:gd name="T4" fmla="*/ 4 w 66"/>
                  <a:gd name="T5" fmla="*/ 5 h 49"/>
                  <a:gd name="T6" fmla="*/ 4 w 66"/>
                  <a:gd name="T7" fmla="*/ 4 h 49"/>
                  <a:gd name="T8" fmla="*/ 3 w 66"/>
                  <a:gd name="T9" fmla="*/ 2 h 49"/>
                  <a:gd name="T10" fmla="*/ 1 w 66"/>
                  <a:gd name="T11" fmla="*/ 0 h 49"/>
                  <a:gd name="T12" fmla="*/ 0 w 66"/>
                  <a:gd name="T13" fmla="*/ 0 h 49"/>
                  <a:gd name="T14" fmla="*/ 0 w 66"/>
                  <a:gd name="T15" fmla="*/ 2 h 49"/>
                  <a:gd name="T16" fmla="*/ 0 w 66"/>
                  <a:gd name="T17" fmla="*/ 2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49"/>
                  <a:gd name="T29" fmla="*/ 66 w 6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49">
                    <a:moveTo>
                      <a:pt x="5" y="18"/>
                    </a:moveTo>
                    <a:lnTo>
                      <a:pt x="25" y="31"/>
                    </a:lnTo>
                    <a:lnTo>
                      <a:pt x="54" y="49"/>
                    </a:lnTo>
                    <a:lnTo>
                      <a:pt x="66" y="39"/>
                    </a:lnTo>
                    <a:lnTo>
                      <a:pt x="51" y="18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89"/>
              <p:cNvSpPr>
                <a:spLocks/>
              </p:cNvSpPr>
              <p:nvPr/>
            </p:nvSpPr>
            <p:spPr bwMode="auto">
              <a:xfrm>
                <a:off x="2565" y="4116"/>
                <a:ext cx="12" cy="12"/>
              </a:xfrm>
              <a:custGeom>
                <a:avLst/>
                <a:gdLst>
                  <a:gd name="T0" fmla="*/ 0 w 46"/>
                  <a:gd name="T1" fmla="*/ 0 h 34"/>
                  <a:gd name="T2" fmla="*/ 1 w 46"/>
                  <a:gd name="T3" fmla="*/ 3 h 34"/>
                  <a:gd name="T4" fmla="*/ 2 w 46"/>
                  <a:gd name="T5" fmla="*/ 4 h 34"/>
                  <a:gd name="T6" fmla="*/ 3 w 46"/>
                  <a:gd name="T7" fmla="*/ 2 h 34"/>
                  <a:gd name="T8" fmla="*/ 3 w 46"/>
                  <a:gd name="T9" fmla="*/ 2 h 34"/>
                  <a:gd name="T10" fmla="*/ 1 w 46"/>
                  <a:gd name="T11" fmla="*/ 0 h 34"/>
                  <a:gd name="T12" fmla="*/ 0 w 46"/>
                  <a:gd name="T13" fmla="*/ 0 h 34"/>
                  <a:gd name="T14" fmla="*/ 0 w 46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"/>
                  <a:gd name="T25" fmla="*/ 0 h 34"/>
                  <a:gd name="T26" fmla="*/ 46 w 46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" h="34">
                    <a:moveTo>
                      <a:pt x="0" y="2"/>
                    </a:moveTo>
                    <a:lnTo>
                      <a:pt x="10" y="24"/>
                    </a:lnTo>
                    <a:lnTo>
                      <a:pt x="31" y="34"/>
                    </a:lnTo>
                    <a:lnTo>
                      <a:pt x="46" y="20"/>
                    </a:lnTo>
                    <a:lnTo>
                      <a:pt x="44" y="13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BF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90"/>
              <p:cNvSpPr>
                <a:spLocks/>
              </p:cNvSpPr>
              <p:nvPr/>
            </p:nvSpPr>
            <p:spPr bwMode="auto">
              <a:xfrm>
                <a:off x="2616" y="4150"/>
                <a:ext cx="8" cy="12"/>
              </a:xfrm>
              <a:custGeom>
                <a:avLst/>
                <a:gdLst>
                  <a:gd name="T0" fmla="*/ 0 w 33"/>
                  <a:gd name="T1" fmla="*/ 0 h 36"/>
                  <a:gd name="T2" fmla="*/ 0 w 33"/>
                  <a:gd name="T3" fmla="*/ 2 h 36"/>
                  <a:gd name="T4" fmla="*/ 1 w 33"/>
                  <a:gd name="T5" fmla="*/ 4 h 36"/>
                  <a:gd name="T6" fmla="*/ 2 w 33"/>
                  <a:gd name="T7" fmla="*/ 3 h 36"/>
                  <a:gd name="T8" fmla="*/ 2 w 33"/>
                  <a:gd name="T9" fmla="*/ 2 h 36"/>
                  <a:gd name="T10" fmla="*/ 1 w 33"/>
                  <a:gd name="T11" fmla="*/ 1 h 36"/>
                  <a:gd name="T12" fmla="*/ 0 w 33"/>
                  <a:gd name="T13" fmla="*/ 0 h 36"/>
                  <a:gd name="T14" fmla="*/ 0 w 33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36"/>
                  <a:gd name="T26" fmla="*/ 33 w 33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36">
                    <a:moveTo>
                      <a:pt x="0" y="0"/>
                    </a:moveTo>
                    <a:lnTo>
                      <a:pt x="2" y="20"/>
                    </a:lnTo>
                    <a:lnTo>
                      <a:pt x="20" y="36"/>
                    </a:lnTo>
                    <a:lnTo>
                      <a:pt x="33" y="29"/>
                    </a:lnTo>
                    <a:lnTo>
                      <a:pt x="33" y="16"/>
                    </a:lnTo>
                    <a:lnTo>
                      <a:pt x="2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F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91"/>
              <p:cNvSpPr>
                <a:spLocks/>
              </p:cNvSpPr>
              <p:nvPr/>
            </p:nvSpPr>
            <p:spPr bwMode="auto">
              <a:xfrm>
                <a:off x="2230" y="4047"/>
                <a:ext cx="213" cy="374"/>
              </a:xfrm>
              <a:custGeom>
                <a:avLst/>
                <a:gdLst>
                  <a:gd name="T0" fmla="*/ 1 w 851"/>
                  <a:gd name="T1" fmla="*/ 119 h 1122"/>
                  <a:gd name="T2" fmla="*/ 1 w 851"/>
                  <a:gd name="T3" fmla="*/ 115 h 1122"/>
                  <a:gd name="T4" fmla="*/ 2 w 851"/>
                  <a:gd name="T5" fmla="*/ 112 h 1122"/>
                  <a:gd name="T6" fmla="*/ 2 w 851"/>
                  <a:gd name="T7" fmla="*/ 108 h 1122"/>
                  <a:gd name="T8" fmla="*/ 1 w 851"/>
                  <a:gd name="T9" fmla="*/ 105 h 1122"/>
                  <a:gd name="T10" fmla="*/ 0 w 851"/>
                  <a:gd name="T11" fmla="*/ 101 h 1122"/>
                  <a:gd name="T12" fmla="*/ 0 w 851"/>
                  <a:gd name="T13" fmla="*/ 96 h 1122"/>
                  <a:gd name="T14" fmla="*/ 0 w 851"/>
                  <a:gd name="T15" fmla="*/ 92 h 1122"/>
                  <a:gd name="T16" fmla="*/ 0 w 851"/>
                  <a:gd name="T17" fmla="*/ 88 h 1122"/>
                  <a:gd name="T18" fmla="*/ 1 w 851"/>
                  <a:gd name="T19" fmla="*/ 84 h 1122"/>
                  <a:gd name="T20" fmla="*/ 2 w 851"/>
                  <a:gd name="T21" fmla="*/ 81 h 1122"/>
                  <a:gd name="T22" fmla="*/ 4 w 851"/>
                  <a:gd name="T23" fmla="*/ 77 h 1122"/>
                  <a:gd name="T24" fmla="*/ 5 w 851"/>
                  <a:gd name="T25" fmla="*/ 67 h 1122"/>
                  <a:gd name="T26" fmla="*/ 4 w 851"/>
                  <a:gd name="T27" fmla="*/ 44 h 1122"/>
                  <a:gd name="T28" fmla="*/ 5 w 851"/>
                  <a:gd name="T29" fmla="*/ 34 h 1122"/>
                  <a:gd name="T30" fmla="*/ 7 w 851"/>
                  <a:gd name="T31" fmla="*/ 26 h 1122"/>
                  <a:gd name="T32" fmla="*/ 12 w 851"/>
                  <a:gd name="T33" fmla="*/ 11 h 1122"/>
                  <a:gd name="T34" fmla="*/ 20 w 851"/>
                  <a:gd name="T35" fmla="*/ 2 h 1122"/>
                  <a:gd name="T36" fmla="*/ 25 w 851"/>
                  <a:gd name="T37" fmla="*/ 0 h 1122"/>
                  <a:gd name="T38" fmla="*/ 33 w 851"/>
                  <a:gd name="T39" fmla="*/ 4 h 1122"/>
                  <a:gd name="T40" fmla="*/ 37 w 851"/>
                  <a:gd name="T41" fmla="*/ 10 h 1122"/>
                  <a:gd name="T42" fmla="*/ 39 w 851"/>
                  <a:gd name="T43" fmla="*/ 17 h 1122"/>
                  <a:gd name="T44" fmla="*/ 42 w 851"/>
                  <a:gd name="T45" fmla="*/ 23 h 1122"/>
                  <a:gd name="T46" fmla="*/ 44 w 851"/>
                  <a:gd name="T47" fmla="*/ 34 h 1122"/>
                  <a:gd name="T48" fmla="*/ 47 w 851"/>
                  <a:gd name="T49" fmla="*/ 48 h 1122"/>
                  <a:gd name="T50" fmla="*/ 49 w 851"/>
                  <a:gd name="T51" fmla="*/ 52 h 1122"/>
                  <a:gd name="T52" fmla="*/ 50 w 851"/>
                  <a:gd name="T53" fmla="*/ 58 h 1122"/>
                  <a:gd name="T54" fmla="*/ 51 w 851"/>
                  <a:gd name="T55" fmla="*/ 66 h 1122"/>
                  <a:gd name="T56" fmla="*/ 51 w 851"/>
                  <a:gd name="T57" fmla="*/ 71 h 1122"/>
                  <a:gd name="T58" fmla="*/ 51 w 851"/>
                  <a:gd name="T59" fmla="*/ 76 h 1122"/>
                  <a:gd name="T60" fmla="*/ 52 w 851"/>
                  <a:gd name="T61" fmla="*/ 82 h 1122"/>
                  <a:gd name="T62" fmla="*/ 53 w 851"/>
                  <a:gd name="T63" fmla="*/ 91 h 1122"/>
                  <a:gd name="T64" fmla="*/ 52 w 851"/>
                  <a:gd name="T65" fmla="*/ 98 h 1122"/>
                  <a:gd name="T66" fmla="*/ 52 w 851"/>
                  <a:gd name="T67" fmla="*/ 105 h 1122"/>
                  <a:gd name="T68" fmla="*/ 53 w 851"/>
                  <a:gd name="T69" fmla="*/ 114 h 1122"/>
                  <a:gd name="T70" fmla="*/ 53 w 851"/>
                  <a:gd name="T71" fmla="*/ 120 h 1122"/>
                  <a:gd name="T72" fmla="*/ 48 w 851"/>
                  <a:gd name="T73" fmla="*/ 125 h 1122"/>
                  <a:gd name="T74" fmla="*/ 45 w 851"/>
                  <a:gd name="T75" fmla="*/ 123 h 1122"/>
                  <a:gd name="T76" fmla="*/ 43 w 851"/>
                  <a:gd name="T77" fmla="*/ 119 h 1122"/>
                  <a:gd name="T78" fmla="*/ 42 w 851"/>
                  <a:gd name="T79" fmla="*/ 116 h 1122"/>
                  <a:gd name="T80" fmla="*/ 41 w 851"/>
                  <a:gd name="T81" fmla="*/ 112 h 1122"/>
                  <a:gd name="T82" fmla="*/ 41 w 851"/>
                  <a:gd name="T83" fmla="*/ 109 h 1122"/>
                  <a:gd name="T84" fmla="*/ 36 w 851"/>
                  <a:gd name="T85" fmla="*/ 104 h 1122"/>
                  <a:gd name="T86" fmla="*/ 7 w 851"/>
                  <a:gd name="T87" fmla="*/ 110 h 1122"/>
                  <a:gd name="T88" fmla="*/ 3 w 851"/>
                  <a:gd name="T89" fmla="*/ 116 h 1122"/>
                  <a:gd name="T90" fmla="*/ 1 w 851"/>
                  <a:gd name="T91" fmla="*/ 119 h 1122"/>
                  <a:gd name="T92" fmla="*/ 1 w 851"/>
                  <a:gd name="T93" fmla="*/ 119 h 11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51"/>
                  <a:gd name="T142" fmla="*/ 0 h 1122"/>
                  <a:gd name="T143" fmla="*/ 851 w 851"/>
                  <a:gd name="T144" fmla="*/ 1122 h 11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51" h="1122">
                    <a:moveTo>
                      <a:pt x="17" y="1074"/>
                    </a:moveTo>
                    <a:lnTo>
                      <a:pt x="20" y="1035"/>
                    </a:lnTo>
                    <a:lnTo>
                      <a:pt x="25" y="1006"/>
                    </a:lnTo>
                    <a:lnTo>
                      <a:pt x="25" y="976"/>
                    </a:lnTo>
                    <a:lnTo>
                      <a:pt x="20" y="949"/>
                    </a:lnTo>
                    <a:lnTo>
                      <a:pt x="5" y="905"/>
                    </a:lnTo>
                    <a:lnTo>
                      <a:pt x="0" y="860"/>
                    </a:lnTo>
                    <a:lnTo>
                      <a:pt x="0" y="830"/>
                    </a:lnTo>
                    <a:lnTo>
                      <a:pt x="5" y="794"/>
                    </a:lnTo>
                    <a:lnTo>
                      <a:pt x="20" y="754"/>
                    </a:lnTo>
                    <a:lnTo>
                      <a:pt x="35" y="728"/>
                    </a:lnTo>
                    <a:lnTo>
                      <a:pt x="54" y="691"/>
                    </a:lnTo>
                    <a:lnTo>
                      <a:pt x="76" y="603"/>
                    </a:lnTo>
                    <a:lnTo>
                      <a:pt x="60" y="395"/>
                    </a:lnTo>
                    <a:lnTo>
                      <a:pt x="76" y="310"/>
                    </a:lnTo>
                    <a:lnTo>
                      <a:pt x="111" y="232"/>
                    </a:lnTo>
                    <a:lnTo>
                      <a:pt x="194" y="102"/>
                    </a:lnTo>
                    <a:lnTo>
                      <a:pt x="310" y="18"/>
                    </a:lnTo>
                    <a:lnTo>
                      <a:pt x="396" y="0"/>
                    </a:lnTo>
                    <a:lnTo>
                      <a:pt x="532" y="39"/>
                    </a:lnTo>
                    <a:lnTo>
                      <a:pt x="586" y="89"/>
                    </a:lnTo>
                    <a:lnTo>
                      <a:pt x="629" y="150"/>
                    </a:lnTo>
                    <a:lnTo>
                      <a:pt x="664" y="208"/>
                    </a:lnTo>
                    <a:lnTo>
                      <a:pt x="701" y="307"/>
                    </a:lnTo>
                    <a:lnTo>
                      <a:pt x="755" y="434"/>
                    </a:lnTo>
                    <a:lnTo>
                      <a:pt x="776" y="469"/>
                    </a:lnTo>
                    <a:lnTo>
                      <a:pt x="795" y="521"/>
                    </a:lnTo>
                    <a:lnTo>
                      <a:pt x="809" y="592"/>
                    </a:lnTo>
                    <a:lnTo>
                      <a:pt x="809" y="635"/>
                    </a:lnTo>
                    <a:lnTo>
                      <a:pt x="816" y="684"/>
                    </a:lnTo>
                    <a:lnTo>
                      <a:pt x="832" y="738"/>
                    </a:lnTo>
                    <a:lnTo>
                      <a:pt x="839" y="817"/>
                    </a:lnTo>
                    <a:lnTo>
                      <a:pt x="835" y="881"/>
                    </a:lnTo>
                    <a:lnTo>
                      <a:pt x="832" y="944"/>
                    </a:lnTo>
                    <a:lnTo>
                      <a:pt x="851" y="1024"/>
                    </a:lnTo>
                    <a:lnTo>
                      <a:pt x="851" y="1079"/>
                    </a:lnTo>
                    <a:lnTo>
                      <a:pt x="762" y="1122"/>
                    </a:lnTo>
                    <a:lnTo>
                      <a:pt x="721" y="1106"/>
                    </a:lnTo>
                    <a:lnTo>
                      <a:pt x="681" y="1074"/>
                    </a:lnTo>
                    <a:lnTo>
                      <a:pt x="664" y="1044"/>
                    </a:lnTo>
                    <a:lnTo>
                      <a:pt x="655" y="1006"/>
                    </a:lnTo>
                    <a:lnTo>
                      <a:pt x="649" y="979"/>
                    </a:lnTo>
                    <a:lnTo>
                      <a:pt x="575" y="936"/>
                    </a:lnTo>
                    <a:lnTo>
                      <a:pt x="103" y="990"/>
                    </a:lnTo>
                    <a:lnTo>
                      <a:pt x="41" y="1047"/>
                    </a:lnTo>
                    <a:lnTo>
                      <a:pt x="17" y="1074"/>
                    </a:lnTo>
                    <a:close/>
                  </a:path>
                </a:pathLst>
              </a:custGeom>
              <a:solidFill>
                <a:srgbClr val="FF7F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92"/>
              <p:cNvSpPr>
                <a:spLocks/>
              </p:cNvSpPr>
              <p:nvPr/>
            </p:nvSpPr>
            <p:spPr bwMode="auto">
              <a:xfrm>
                <a:off x="2388" y="4101"/>
                <a:ext cx="31" cy="95"/>
              </a:xfrm>
              <a:custGeom>
                <a:avLst/>
                <a:gdLst>
                  <a:gd name="T0" fmla="*/ 0 w 121"/>
                  <a:gd name="T1" fmla="*/ 0 h 285"/>
                  <a:gd name="T2" fmla="*/ 2 w 121"/>
                  <a:gd name="T3" fmla="*/ 7 h 285"/>
                  <a:gd name="T4" fmla="*/ 5 w 121"/>
                  <a:gd name="T5" fmla="*/ 18 h 285"/>
                  <a:gd name="T6" fmla="*/ 6 w 121"/>
                  <a:gd name="T7" fmla="*/ 26 h 285"/>
                  <a:gd name="T8" fmla="*/ 7 w 121"/>
                  <a:gd name="T9" fmla="*/ 32 h 285"/>
                  <a:gd name="T10" fmla="*/ 8 w 121"/>
                  <a:gd name="T11" fmla="*/ 30 h 285"/>
                  <a:gd name="T12" fmla="*/ 8 w 121"/>
                  <a:gd name="T13" fmla="*/ 26 h 285"/>
                  <a:gd name="T14" fmla="*/ 8 w 121"/>
                  <a:gd name="T15" fmla="*/ 23 h 285"/>
                  <a:gd name="T16" fmla="*/ 7 w 121"/>
                  <a:gd name="T17" fmla="*/ 20 h 285"/>
                  <a:gd name="T18" fmla="*/ 5 w 121"/>
                  <a:gd name="T19" fmla="*/ 11 h 285"/>
                  <a:gd name="T20" fmla="*/ 3 w 121"/>
                  <a:gd name="T21" fmla="*/ 5 h 285"/>
                  <a:gd name="T22" fmla="*/ 2 w 121"/>
                  <a:gd name="T23" fmla="*/ 1 h 285"/>
                  <a:gd name="T24" fmla="*/ 1 w 121"/>
                  <a:gd name="T25" fmla="*/ 0 h 285"/>
                  <a:gd name="T26" fmla="*/ 0 w 121"/>
                  <a:gd name="T27" fmla="*/ 0 h 285"/>
                  <a:gd name="T28" fmla="*/ 0 w 121"/>
                  <a:gd name="T29" fmla="*/ 0 h 2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1"/>
                  <a:gd name="T46" fmla="*/ 0 h 285"/>
                  <a:gd name="T47" fmla="*/ 121 w 121"/>
                  <a:gd name="T48" fmla="*/ 285 h 2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1" h="285">
                    <a:moveTo>
                      <a:pt x="0" y="0"/>
                    </a:moveTo>
                    <a:lnTo>
                      <a:pt x="37" y="67"/>
                    </a:lnTo>
                    <a:lnTo>
                      <a:pt x="76" y="158"/>
                    </a:lnTo>
                    <a:lnTo>
                      <a:pt x="93" y="230"/>
                    </a:lnTo>
                    <a:lnTo>
                      <a:pt x="106" y="285"/>
                    </a:lnTo>
                    <a:lnTo>
                      <a:pt x="121" y="273"/>
                    </a:lnTo>
                    <a:lnTo>
                      <a:pt x="121" y="234"/>
                    </a:lnTo>
                    <a:lnTo>
                      <a:pt x="116" y="207"/>
                    </a:lnTo>
                    <a:lnTo>
                      <a:pt x="110" y="182"/>
                    </a:lnTo>
                    <a:lnTo>
                      <a:pt x="76" y="96"/>
                    </a:lnTo>
                    <a:lnTo>
                      <a:pt x="49" y="47"/>
                    </a:lnTo>
                    <a:lnTo>
                      <a:pt x="30" y="12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93"/>
              <p:cNvSpPr>
                <a:spLocks/>
              </p:cNvSpPr>
              <p:nvPr/>
            </p:nvSpPr>
            <p:spPr bwMode="auto">
              <a:xfrm>
                <a:off x="2243" y="4163"/>
                <a:ext cx="174" cy="337"/>
              </a:xfrm>
              <a:custGeom>
                <a:avLst/>
                <a:gdLst>
                  <a:gd name="T0" fmla="*/ 0 w 698"/>
                  <a:gd name="T1" fmla="*/ 20 h 1010"/>
                  <a:gd name="T2" fmla="*/ 0 w 698"/>
                  <a:gd name="T3" fmla="*/ 24 h 1010"/>
                  <a:gd name="T4" fmla="*/ 0 w 698"/>
                  <a:gd name="T5" fmla="*/ 30 h 1010"/>
                  <a:gd name="T6" fmla="*/ 0 w 698"/>
                  <a:gd name="T7" fmla="*/ 39 h 1010"/>
                  <a:gd name="T8" fmla="*/ 4 w 698"/>
                  <a:gd name="T9" fmla="*/ 50 h 1010"/>
                  <a:gd name="T10" fmla="*/ 5 w 698"/>
                  <a:gd name="T11" fmla="*/ 51 h 1010"/>
                  <a:gd name="T12" fmla="*/ 7 w 698"/>
                  <a:gd name="T13" fmla="*/ 60 h 1010"/>
                  <a:gd name="T14" fmla="*/ 9 w 698"/>
                  <a:gd name="T15" fmla="*/ 66 h 1010"/>
                  <a:gd name="T16" fmla="*/ 10 w 698"/>
                  <a:gd name="T17" fmla="*/ 71 h 1010"/>
                  <a:gd name="T18" fmla="*/ 10 w 698"/>
                  <a:gd name="T19" fmla="*/ 76 h 1010"/>
                  <a:gd name="T20" fmla="*/ 10 w 698"/>
                  <a:gd name="T21" fmla="*/ 81 h 1010"/>
                  <a:gd name="T22" fmla="*/ 10 w 698"/>
                  <a:gd name="T23" fmla="*/ 85 h 1010"/>
                  <a:gd name="T24" fmla="*/ 12 w 698"/>
                  <a:gd name="T25" fmla="*/ 92 h 1010"/>
                  <a:gd name="T26" fmla="*/ 14 w 698"/>
                  <a:gd name="T27" fmla="*/ 100 h 1010"/>
                  <a:gd name="T28" fmla="*/ 15 w 698"/>
                  <a:gd name="T29" fmla="*/ 105 h 1010"/>
                  <a:gd name="T30" fmla="*/ 17 w 698"/>
                  <a:gd name="T31" fmla="*/ 112 h 1010"/>
                  <a:gd name="T32" fmla="*/ 17 w 698"/>
                  <a:gd name="T33" fmla="*/ 110 h 1010"/>
                  <a:gd name="T34" fmla="*/ 20 w 698"/>
                  <a:gd name="T35" fmla="*/ 105 h 1010"/>
                  <a:gd name="T36" fmla="*/ 23 w 698"/>
                  <a:gd name="T37" fmla="*/ 101 h 1010"/>
                  <a:gd name="T38" fmla="*/ 26 w 698"/>
                  <a:gd name="T39" fmla="*/ 97 h 1010"/>
                  <a:gd name="T40" fmla="*/ 30 w 698"/>
                  <a:gd name="T41" fmla="*/ 90 h 1010"/>
                  <a:gd name="T42" fmla="*/ 32 w 698"/>
                  <a:gd name="T43" fmla="*/ 86 h 1010"/>
                  <a:gd name="T44" fmla="*/ 33 w 698"/>
                  <a:gd name="T45" fmla="*/ 81 h 1010"/>
                  <a:gd name="T46" fmla="*/ 33 w 698"/>
                  <a:gd name="T47" fmla="*/ 75 h 1010"/>
                  <a:gd name="T48" fmla="*/ 33 w 698"/>
                  <a:gd name="T49" fmla="*/ 68 h 1010"/>
                  <a:gd name="T50" fmla="*/ 42 w 698"/>
                  <a:gd name="T51" fmla="*/ 42 h 1010"/>
                  <a:gd name="T52" fmla="*/ 43 w 698"/>
                  <a:gd name="T53" fmla="*/ 29 h 1010"/>
                  <a:gd name="T54" fmla="*/ 43 w 698"/>
                  <a:gd name="T55" fmla="*/ 20 h 1010"/>
                  <a:gd name="T56" fmla="*/ 41 w 698"/>
                  <a:gd name="T57" fmla="*/ 18 h 1010"/>
                  <a:gd name="T58" fmla="*/ 40 w 698"/>
                  <a:gd name="T59" fmla="*/ 19 h 1010"/>
                  <a:gd name="T60" fmla="*/ 37 w 698"/>
                  <a:gd name="T61" fmla="*/ 24 h 1010"/>
                  <a:gd name="T62" fmla="*/ 37 w 698"/>
                  <a:gd name="T63" fmla="*/ 16 h 1010"/>
                  <a:gd name="T64" fmla="*/ 33 w 698"/>
                  <a:gd name="T65" fmla="*/ 7 h 1010"/>
                  <a:gd name="T66" fmla="*/ 32 w 698"/>
                  <a:gd name="T67" fmla="*/ 12 h 1010"/>
                  <a:gd name="T68" fmla="*/ 26 w 698"/>
                  <a:gd name="T69" fmla="*/ 9 h 1010"/>
                  <a:gd name="T70" fmla="*/ 20 w 698"/>
                  <a:gd name="T71" fmla="*/ 10 h 1010"/>
                  <a:gd name="T72" fmla="*/ 18 w 698"/>
                  <a:gd name="T73" fmla="*/ 0 h 1010"/>
                  <a:gd name="T74" fmla="*/ 16 w 698"/>
                  <a:gd name="T75" fmla="*/ 12 h 1010"/>
                  <a:gd name="T76" fmla="*/ 9 w 698"/>
                  <a:gd name="T77" fmla="*/ 9 h 1010"/>
                  <a:gd name="T78" fmla="*/ 2 w 698"/>
                  <a:gd name="T79" fmla="*/ 15 h 1010"/>
                  <a:gd name="T80" fmla="*/ 0 w 698"/>
                  <a:gd name="T81" fmla="*/ 20 h 1010"/>
                  <a:gd name="T82" fmla="*/ 0 w 698"/>
                  <a:gd name="T83" fmla="*/ 20 h 10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8"/>
                  <a:gd name="T127" fmla="*/ 0 h 1010"/>
                  <a:gd name="T128" fmla="*/ 698 w 698"/>
                  <a:gd name="T129" fmla="*/ 1010 h 10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8" h="1010">
                    <a:moveTo>
                      <a:pt x="7" y="176"/>
                    </a:moveTo>
                    <a:lnTo>
                      <a:pt x="0" y="212"/>
                    </a:lnTo>
                    <a:lnTo>
                      <a:pt x="0" y="266"/>
                    </a:lnTo>
                    <a:lnTo>
                      <a:pt x="10" y="354"/>
                    </a:lnTo>
                    <a:lnTo>
                      <a:pt x="63" y="446"/>
                    </a:lnTo>
                    <a:lnTo>
                      <a:pt x="82" y="457"/>
                    </a:lnTo>
                    <a:lnTo>
                      <a:pt x="120" y="543"/>
                    </a:lnTo>
                    <a:lnTo>
                      <a:pt x="148" y="594"/>
                    </a:lnTo>
                    <a:lnTo>
                      <a:pt x="158" y="641"/>
                    </a:lnTo>
                    <a:lnTo>
                      <a:pt x="160" y="682"/>
                    </a:lnTo>
                    <a:lnTo>
                      <a:pt x="158" y="731"/>
                    </a:lnTo>
                    <a:lnTo>
                      <a:pt x="164" y="767"/>
                    </a:lnTo>
                    <a:lnTo>
                      <a:pt x="189" y="829"/>
                    </a:lnTo>
                    <a:lnTo>
                      <a:pt x="224" y="897"/>
                    </a:lnTo>
                    <a:lnTo>
                      <a:pt x="244" y="941"/>
                    </a:lnTo>
                    <a:lnTo>
                      <a:pt x="274" y="1010"/>
                    </a:lnTo>
                    <a:lnTo>
                      <a:pt x="280" y="988"/>
                    </a:lnTo>
                    <a:lnTo>
                      <a:pt x="320" y="943"/>
                    </a:lnTo>
                    <a:lnTo>
                      <a:pt x="365" y="906"/>
                    </a:lnTo>
                    <a:lnTo>
                      <a:pt x="421" y="868"/>
                    </a:lnTo>
                    <a:lnTo>
                      <a:pt x="481" y="812"/>
                    </a:lnTo>
                    <a:lnTo>
                      <a:pt x="508" y="776"/>
                    </a:lnTo>
                    <a:lnTo>
                      <a:pt x="529" y="728"/>
                    </a:lnTo>
                    <a:lnTo>
                      <a:pt x="537" y="675"/>
                    </a:lnTo>
                    <a:lnTo>
                      <a:pt x="539" y="611"/>
                    </a:lnTo>
                    <a:lnTo>
                      <a:pt x="669" y="374"/>
                    </a:lnTo>
                    <a:lnTo>
                      <a:pt x="698" y="260"/>
                    </a:lnTo>
                    <a:lnTo>
                      <a:pt x="698" y="182"/>
                    </a:lnTo>
                    <a:lnTo>
                      <a:pt x="659" y="162"/>
                    </a:lnTo>
                    <a:lnTo>
                      <a:pt x="636" y="168"/>
                    </a:lnTo>
                    <a:lnTo>
                      <a:pt x="601" y="218"/>
                    </a:lnTo>
                    <a:lnTo>
                      <a:pt x="588" y="143"/>
                    </a:lnTo>
                    <a:lnTo>
                      <a:pt x="533" y="65"/>
                    </a:lnTo>
                    <a:lnTo>
                      <a:pt x="513" y="107"/>
                    </a:lnTo>
                    <a:lnTo>
                      <a:pt x="414" y="77"/>
                    </a:lnTo>
                    <a:lnTo>
                      <a:pt x="320" y="93"/>
                    </a:lnTo>
                    <a:lnTo>
                      <a:pt x="291" y="0"/>
                    </a:lnTo>
                    <a:lnTo>
                      <a:pt x="260" y="104"/>
                    </a:lnTo>
                    <a:lnTo>
                      <a:pt x="140" y="77"/>
                    </a:lnTo>
                    <a:lnTo>
                      <a:pt x="32" y="137"/>
                    </a:lnTo>
                    <a:lnTo>
                      <a:pt x="7" y="176"/>
                    </a:lnTo>
                    <a:close/>
                  </a:path>
                </a:pathLst>
              </a:custGeom>
              <a:solidFill>
                <a:srgbClr val="FFC3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194"/>
              <p:cNvSpPr>
                <a:spLocks/>
              </p:cNvSpPr>
              <p:nvPr/>
            </p:nvSpPr>
            <p:spPr bwMode="auto">
              <a:xfrm>
                <a:off x="2299" y="4326"/>
                <a:ext cx="42" cy="18"/>
              </a:xfrm>
              <a:custGeom>
                <a:avLst/>
                <a:gdLst>
                  <a:gd name="T0" fmla="*/ 0 w 170"/>
                  <a:gd name="T1" fmla="*/ 0 h 56"/>
                  <a:gd name="T2" fmla="*/ 1 w 170"/>
                  <a:gd name="T3" fmla="*/ 4 h 56"/>
                  <a:gd name="T4" fmla="*/ 2 w 170"/>
                  <a:gd name="T5" fmla="*/ 5 h 56"/>
                  <a:gd name="T6" fmla="*/ 4 w 170"/>
                  <a:gd name="T7" fmla="*/ 6 h 56"/>
                  <a:gd name="T8" fmla="*/ 6 w 170"/>
                  <a:gd name="T9" fmla="*/ 6 h 56"/>
                  <a:gd name="T10" fmla="*/ 8 w 170"/>
                  <a:gd name="T11" fmla="*/ 5 h 56"/>
                  <a:gd name="T12" fmla="*/ 9 w 170"/>
                  <a:gd name="T13" fmla="*/ 3 h 56"/>
                  <a:gd name="T14" fmla="*/ 10 w 170"/>
                  <a:gd name="T15" fmla="*/ 1 h 56"/>
                  <a:gd name="T16" fmla="*/ 10 w 170"/>
                  <a:gd name="T17" fmla="*/ 1 h 56"/>
                  <a:gd name="T18" fmla="*/ 5 w 170"/>
                  <a:gd name="T19" fmla="*/ 0 h 56"/>
                  <a:gd name="T20" fmla="*/ 0 w 170"/>
                  <a:gd name="T21" fmla="*/ 0 h 56"/>
                  <a:gd name="T22" fmla="*/ 0 w 170"/>
                  <a:gd name="T23" fmla="*/ 0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56"/>
                  <a:gd name="T38" fmla="*/ 170 w 170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56">
                    <a:moveTo>
                      <a:pt x="0" y="3"/>
                    </a:moveTo>
                    <a:lnTo>
                      <a:pt x="20" y="37"/>
                    </a:lnTo>
                    <a:lnTo>
                      <a:pt x="40" y="52"/>
                    </a:lnTo>
                    <a:lnTo>
                      <a:pt x="72" y="56"/>
                    </a:lnTo>
                    <a:lnTo>
                      <a:pt x="106" y="55"/>
                    </a:lnTo>
                    <a:lnTo>
                      <a:pt x="126" y="46"/>
                    </a:lnTo>
                    <a:lnTo>
                      <a:pt x="147" y="30"/>
                    </a:lnTo>
                    <a:lnTo>
                      <a:pt x="170" y="13"/>
                    </a:lnTo>
                    <a:lnTo>
                      <a:pt x="161" y="9"/>
                    </a:lnTo>
                    <a:lnTo>
                      <a:pt x="7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195"/>
              <p:cNvSpPr>
                <a:spLocks/>
              </p:cNvSpPr>
              <p:nvPr/>
            </p:nvSpPr>
            <p:spPr bwMode="auto">
              <a:xfrm>
                <a:off x="2300" y="4324"/>
                <a:ext cx="39" cy="13"/>
              </a:xfrm>
              <a:custGeom>
                <a:avLst/>
                <a:gdLst>
                  <a:gd name="T0" fmla="*/ 0 w 154"/>
                  <a:gd name="T1" fmla="*/ 1 h 39"/>
                  <a:gd name="T2" fmla="*/ 1 w 154"/>
                  <a:gd name="T3" fmla="*/ 3 h 39"/>
                  <a:gd name="T4" fmla="*/ 2 w 154"/>
                  <a:gd name="T5" fmla="*/ 4 h 39"/>
                  <a:gd name="T6" fmla="*/ 4 w 154"/>
                  <a:gd name="T7" fmla="*/ 4 h 39"/>
                  <a:gd name="T8" fmla="*/ 6 w 154"/>
                  <a:gd name="T9" fmla="*/ 4 h 39"/>
                  <a:gd name="T10" fmla="*/ 8 w 154"/>
                  <a:gd name="T11" fmla="*/ 3 h 39"/>
                  <a:gd name="T12" fmla="*/ 10 w 154"/>
                  <a:gd name="T13" fmla="*/ 2 h 39"/>
                  <a:gd name="T14" fmla="*/ 6 w 154"/>
                  <a:gd name="T15" fmla="*/ 0 h 39"/>
                  <a:gd name="T16" fmla="*/ 4 w 154"/>
                  <a:gd name="T17" fmla="*/ 0 h 39"/>
                  <a:gd name="T18" fmla="*/ 1 w 154"/>
                  <a:gd name="T19" fmla="*/ 0 h 39"/>
                  <a:gd name="T20" fmla="*/ 0 w 154"/>
                  <a:gd name="T21" fmla="*/ 1 h 39"/>
                  <a:gd name="T22" fmla="*/ 0 w 154"/>
                  <a:gd name="T23" fmla="*/ 1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4"/>
                  <a:gd name="T37" fmla="*/ 0 h 39"/>
                  <a:gd name="T38" fmla="*/ 154 w 154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4" h="39">
                    <a:moveTo>
                      <a:pt x="0" y="9"/>
                    </a:moveTo>
                    <a:lnTo>
                      <a:pt x="12" y="25"/>
                    </a:lnTo>
                    <a:lnTo>
                      <a:pt x="35" y="33"/>
                    </a:lnTo>
                    <a:lnTo>
                      <a:pt x="57" y="39"/>
                    </a:lnTo>
                    <a:lnTo>
                      <a:pt x="92" y="36"/>
                    </a:lnTo>
                    <a:lnTo>
                      <a:pt x="126" y="28"/>
                    </a:lnTo>
                    <a:lnTo>
                      <a:pt x="154" y="15"/>
                    </a:lnTo>
                    <a:lnTo>
                      <a:pt x="98" y="0"/>
                    </a:lnTo>
                    <a:lnTo>
                      <a:pt x="54" y="0"/>
                    </a:lnTo>
                    <a:lnTo>
                      <a:pt x="15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196"/>
              <p:cNvSpPr>
                <a:spLocks/>
              </p:cNvSpPr>
              <p:nvPr/>
            </p:nvSpPr>
            <p:spPr bwMode="auto">
              <a:xfrm>
                <a:off x="2335" y="4229"/>
                <a:ext cx="25" cy="14"/>
              </a:xfrm>
              <a:custGeom>
                <a:avLst/>
                <a:gdLst>
                  <a:gd name="T0" fmla="*/ 0 w 102"/>
                  <a:gd name="T1" fmla="*/ 4 h 42"/>
                  <a:gd name="T2" fmla="*/ 1 w 102"/>
                  <a:gd name="T3" fmla="*/ 5 h 42"/>
                  <a:gd name="T4" fmla="*/ 3 w 102"/>
                  <a:gd name="T5" fmla="*/ 5 h 42"/>
                  <a:gd name="T6" fmla="*/ 5 w 102"/>
                  <a:gd name="T7" fmla="*/ 4 h 42"/>
                  <a:gd name="T8" fmla="*/ 6 w 102"/>
                  <a:gd name="T9" fmla="*/ 4 h 42"/>
                  <a:gd name="T10" fmla="*/ 5 w 102"/>
                  <a:gd name="T11" fmla="*/ 1 h 42"/>
                  <a:gd name="T12" fmla="*/ 3 w 102"/>
                  <a:gd name="T13" fmla="*/ 0 h 42"/>
                  <a:gd name="T14" fmla="*/ 2 w 102"/>
                  <a:gd name="T15" fmla="*/ 0 h 42"/>
                  <a:gd name="T16" fmla="*/ 1 w 102"/>
                  <a:gd name="T17" fmla="*/ 1 h 42"/>
                  <a:gd name="T18" fmla="*/ 0 w 102"/>
                  <a:gd name="T19" fmla="*/ 4 h 42"/>
                  <a:gd name="T20" fmla="*/ 0 w 102"/>
                  <a:gd name="T21" fmla="*/ 4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42"/>
                  <a:gd name="T35" fmla="*/ 102 w 102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42">
                    <a:moveTo>
                      <a:pt x="0" y="35"/>
                    </a:moveTo>
                    <a:lnTo>
                      <a:pt x="18" y="42"/>
                    </a:lnTo>
                    <a:lnTo>
                      <a:pt x="52" y="42"/>
                    </a:lnTo>
                    <a:lnTo>
                      <a:pt x="79" y="40"/>
                    </a:lnTo>
                    <a:lnTo>
                      <a:pt x="102" y="38"/>
                    </a:lnTo>
                    <a:lnTo>
                      <a:pt x="81" y="10"/>
                    </a:lnTo>
                    <a:lnTo>
                      <a:pt x="57" y="0"/>
                    </a:lnTo>
                    <a:lnTo>
                      <a:pt x="37" y="3"/>
                    </a:lnTo>
                    <a:lnTo>
                      <a:pt x="16" y="1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97"/>
              <p:cNvSpPr>
                <a:spLocks/>
              </p:cNvSpPr>
              <p:nvPr/>
            </p:nvSpPr>
            <p:spPr bwMode="auto">
              <a:xfrm>
                <a:off x="2280" y="4233"/>
                <a:ext cx="22" cy="14"/>
              </a:xfrm>
              <a:custGeom>
                <a:avLst/>
                <a:gdLst>
                  <a:gd name="T0" fmla="*/ 0 w 89"/>
                  <a:gd name="T1" fmla="*/ 4 h 42"/>
                  <a:gd name="T2" fmla="*/ 1 w 89"/>
                  <a:gd name="T3" fmla="*/ 5 h 42"/>
                  <a:gd name="T4" fmla="*/ 3 w 89"/>
                  <a:gd name="T5" fmla="*/ 5 h 42"/>
                  <a:gd name="T6" fmla="*/ 5 w 89"/>
                  <a:gd name="T7" fmla="*/ 4 h 42"/>
                  <a:gd name="T8" fmla="*/ 5 w 89"/>
                  <a:gd name="T9" fmla="*/ 3 h 42"/>
                  <a:gd name="T10" fmla="*/ 4 w 89"/>
                  <a:gd name="T11" fmla="*/ 1 h 42"/>
                  <a:gd name="T12" fmla="*/ 3 w 89"/>
                  <a:gd name="T13" fmla="*/ 0 h 42"/>
                  <a:gd name="T14" fmla="*/ 2 w 89"/>
                  <a:gd name="T15" fmla="*/ 0 h 42"/>
                  <a:gd name="T16" fmla="*/ 0 w 89"/>
                  <a:gd name="T17" fmla="*/ 1 h 42"/>
                  <a:gd name="T18" fmla="*/ 0 w 89"/>
                  <a:gd name="T19" fmla="*/ 4 h 42"/>
                  <a:gd name="T20" fmla="*/ 0 w 89"/>
                  <a:gd name="T21" fmla="*/ 4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9"/>
                  <a:gd name="T34" fmla="*/ 0 h 42"/>
                  <a:gd name="T35" fmla="*/ 89 w 8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9" h="42">
                    <a:moveTo>
                      <a:pt x="0" y="32"/>
                    </a:moveTo>
                    <a:lnTo>
                      <a:pt x="18" y="42"/>
                    </a:lnTo>
                    <a:lnTo>
                      <a:pt x="51" y="42"/>
                    </a:lnTo>
                    <a:lnTo>
                      <a:pt x="80" y="36"/>
                    </a:lnTo>
                    <a:lnTo>
                      <a:pt x="89" y="25"/>
                    </a:lnTo>
                    <a:lnTo>
                      <a:pt x="74" y="10"/>
                    </a:lnTo>
                    <a:lnTo>
                      <a:pt x="53" y="0"/>
                    </a:lnTo>
                    <a:lnTo>
                      <a:pt x="30" y="0"/>
                    </a:lnTo>
                    <a:lnTo>
                      <a:pt x="7" y="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98"/>
              <p:cNvSpPr>
                <a:spLocks/>
              </p:cNvSpPr>
              <p:nvPr/>
            </p:nvSpPr>
            <p:spPr bwMode="auto">
              <a:xfrm>
                <a:off x="2287" y="4238"/>
                <a:ext cx="9" cy="7"/>
              </a:xfrm>
              <a:custGeom>
                <a:avLst/>
                <a:gdLst>
                  <a:gd name="T0" fmla="*/ 1 w 37"/>
                  <a:gd name="T1" fmla="*/ 0 h 23"/>
                  <a:gd name="T2" fmla="*/ 1 w 37"/>
                  <a:gd name="T3" fmla="*/ 1 h 23"/>
                  <a:gd name="T4" fmla="*/ 2 w 37"/>
                  <a:gd name="T5" fmla="*/ 1 h 23"/>
                  <a:gd name="T6" fmla="*/ 2 w 37"/>
                  <a:gd name="T7" fmla="*/ 0 h 23"/>
                  <a:gd name="T8" fmla="*/ 2 w 37"/>
                  <a:gd name="T9" fmla="*/ 1 h 23"/>
                  <a:gd name="T10" fmla="*/ 2 w 37"/>
                  <a:gd name="T11" fmla="*/ 2 h 23"/>
                  <a:gd name="T12" fmla="*/ 1 w 37"/>
                  <a:gd name="T13" fmla="*/ 2 h 23"/>
                  <a:gd name="T14" fmla="*/ 0 w 37"/>
                  <a:gd name="T15" fmla="*/ 2 h 23"/>
                  <a:gd name="T16" fmla="*/ 0 w 37"/>
                  <a:gd name="T17" fmla="*/ 1 h 23"/>
                  <a:gd name="T18" fmla="*/ 1 w 37"/>
                  <a:gd name="T19" fmla="*/ 0 h 23"/>
                  <a:gd name="T20" fmla="*/ 1 w 37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3"/>
                  <a:gd name="T35" fmla="*/ 37 w 37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3">
                    <a:moveTo>
                      <a:pt x="11" y="2"/>
                    </a:moveTo>
                    <a:lnTo>
                      <a:pt x="19" y="5"/>
                    </a:lnTo>
                    <a:lnTo>
                      <a:pt x="27" y="10"/>
                    </a:lnTo>
                    <a:lnTo>
                      <a:pt x="28" y="0"/>
                    </a:lnTo>
                    <a:lnTo>
                      <a:pt x="37" y="13"/>
                    </a:lnTo>
                    <a:lnTo>
                      <a:pt x="32" y="21"/>
                    </a:lnTo>
                    <a:lnTo>
                      <a:pt x="21" y="23"/>
                    </a:lnTo>
                    <a:lnTo>
                      <a:pt x="9" y="21"/>
                    </a:lnTo>
                    <a:lnTo>
                      <a:pt x="0" y="5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99"/>
              <p:cNvSpPr>
                <a:spLocks/>
              </p:cNvSpPr>
              <p:nvPr/>
            </p:nvSpPr>
            <p:spPr bwMode="auto">
              <a:xfrm>
                <a:off x="2343" y="4234"/>
                <a:ext cx="9" cy="8"/>
              </a:xfrm>
              <a:custGeom>
                <a:avLst/>
                <a:gdLst>
                  <a:gd name="T0" fmla="*/ 1 w 35"/>
                  <a:gd name="T1" fmla="*/ 0 h 24"/>
                  <a:gd name="T2" fmla="*/ 1 w 35"/>
                  <a:gd name="T3" fmla="*/ 1 h 24"/>
                  <a:gd name="T4" fmla="*/ 2 w 35"/>
                  <a:gd name="T5" fmla="*/ 0 h 24"/>
                  <a:gd name="T6" fmla="*/ 2 w 35"/>
                  <a:gd name="T7" fmla="*/ 1 h 24"/>
                  <a:gd name="T8" fmla="*/ 2 w 35"/>
                  <a:gd name="T9" fmla="*/ 3 h 24"/>
                  <a:gd name="T10" fmla="*/ 1 w 35"/>
                  <a:gd name="T11" fmla="*/ 3 h 24"/>
                  <a:gd name="T12" fmla="*/ 0 w 35"/>
                  <a:gd name="T13" fmla="*/ 2 h 24"/>
                  <a:gd name="T14" fmla="*/ 0 w 35"/>
                  <a:gd name="T15" fmla="*/ 1 h 24"/>
                  <a:gd name="T16" fmla="*/ 1 w 35"/>
                  <a:gd name="T17" fmla="*/ 0 h 24"/>
                  <a:gd name="T18" fmla="*/ 1 w 35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"/>
                  <a:gd name="T31" fmla="*/ 0 h 24"/>
                  <a:gd name="T32" fmla="*/ 35 w 35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" h="24">
                    <a:moveTo>
                      <a:pt x="16" y="0"/>
                    </a:moveTo>
                    <a:lnTo>
                      <a:pt x="18" y="11"/>
                    </a:lnTo>
                    <a:lnTo>
                      <a:pt x="30" y="0"/>
                    </a:lnTo>
                    <a:lnTo>
                      <a:pt x="35" y="13"/>
                    </a:lnTo>
                    <a:lnTo>
                      <a:pt x="26" y="24"/>
                    </a:lnTo>
                    <a:lnTo>
                      <a:pt x="13" y="24"/>
                    </a:lnTo>
                    <a:lnTo>
                      <a:pt x="5" y="16"/>
                    </a:lnTo>
                    <a:lnTo>
                      <a:pt x="0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CC1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200"/>
              <p:cNvSpPr>
                <a:spLocks/>
              </p:cNvSpPr>
              <p:nvPr/>
            </p:nvSpPr>
            <p:spPr bwMode="auto">
              <a:xfrm>
                <a:off x="2250" y="4046"/>
                <a:ext cx="143" cy="206"/>
              </a:xfrm>
              <a:custGeom>
                <a:avLst/>
                <a:gdLst>
                  <a:gd name="T0" fmla="*/ 2 w 570"/>
                  <a:gd name="T1" fmla="*/ 35 h 618"/>
                  <a:gd name="T2" fmla="*/ 6 w 570"/>
                  <a:gd name="T3" fmla="*/ 34 h 618"/>
                  <a:gd name="T4" fmla="*/ 9 w 570"/>
                  <a:gd name="T5" fmla="*/ 38 h 618"/>
                  <a:gd name="T6" fmla="*/ 14 w 570"/>
                  <a:gd name="T7" fmla="*/ 37 h 618"/>
                  <a:gd name="T8" fmla="*/ 17 w 570"/>
                  <a:gd name="T9" fmla="*/ 44 h 618"/>
                  <a:gd name="T10" fmla="*/ 20 w 570"/>
                  <a:gd name="T11" fmla="*/ 54 h 618"/>
                  <a:gd name="T12" fmla="*/ 22 w 570"/>
                  <a:gd name="T13" fmla="*/ 55 h 618"/>
                  <a:gd name="T14" fmla="*/ 29 w 570"/>
                  <a:gd name="T15" fmla="*/ 55 h 618"/>
                  <a:gd name="T16" fmla="*/ 28 w 570"/>
                  <a:gd name="T17" fmla="*/ 52 h 618"/>
                  <a:gd name="T18" fmla="*/ 32 w 570"/>
                  <a:gd name="T19" fmla="*/ 49 h 618"/>
                  <a:gd name="T20" fmla="*/ 35 w 570"/>
                  <a:gd name="T21" fmla="*/ 64 h 618"/>
                  <a:gd name="T22" fmla="*/ 36 w 570"/>
                  <a:gd name="T23" fmla="*/ 58 h 618"/>
                  <a:gd name="T24" fmla="*/ 33 w 570"/>
                  <a:gd name="T25" fmla="*/ 36 h 618"/>
                  <a:gd name="T26" fmla="*/ 31 w 570"/>
                  <a:gd name="T27" fmla="*/ 39 h 618"/>
                  <a:gd name="T28" fmla="*/ 29 w 570"/>
                  <a:gd name="T29" fmla="*/ 45 h 618"/>
                  <a:gd name="T30" fmla="*/ 28 w 570"/>
                  <a:gd name="T31" fmla="*/ 44 h 618"/>
                  <a:gd name="T32" fmla="*/ 26 w 570"/>
                  <a:gd name="T33" fmla="*/ 43 h 618"/>
                  <a:gd name="T34" fmla="*/ 22 w 570"/>
                  <a:gd name="T35" fmla="*/ 47 h 618"/>
                  <a:gd name="T36" fmla="*/ 18 w 570"/>
                  <a:gd name="T37" fmla="*/ 46 h 618"/>
                  <a:gd name="T38" fmla="*/ 19 w 570"/>
                  <a:gd name="T39" fmla="*/ 39 h 618"/>
                  <a:gd name="T40" fmla="*/ 22 w 570"/>
                  <a:gd name="T41" fmla="*/ 38 h 618"/>
                  <a:gd name="T42" fmla="*/ 23 w 570"/>
                  <a:gd name="T43" fmla="*/ 29 h 618"/>
                  <a:gd name="T44" fmla="*/ 28 w 570"/>
                  <a:gd name="T45" fmla="*/ 38 h 618"/>
                  <a:gd name="T46" fmla="*/ 27 w 570"/>
                  <a:gd name="T47" fmla="*/ 25 h 618"/>
                  <a:gd name="T48" fmla="*/ 30 w 570"/>
                  <a:gd name="T49" fmla="*/ 31 h 618"/>
                  <a:gd name="T50" fmla="*/ 28 w 570"/>
                  <a:gd name="T51" fmla="*/ 20 h 618"/>
                  <a:gd name="T52" fmla="*/ 30 w 570"/>
                  <a:gd name="T53" fmla="*/ 20 h 618"/>
                  <a:gd name="T54" fmla="*/ 31 w 570"/>
                  <a:gd name="T55" fmla="*/ 12 h 618"/>
                  <a:gd name="T56" fmla="*/ 26 w 570"/>
                  <a:gd name="T57" fmla="*/ 2 h 618"/>
                  <a:gd name="T58" fmla="*/ 18 w 570"/>
                  <a:gd name="T59" fmla="*/ 1 h 618"/>
                  <a:gd name="T60" fmla="*/ 21 w 570"/>
                  <a:gd name="T61" fmla="*/ 3 h 618"/>
                  <a:gd name="T62" fmla="*/ 23 w 570"/>
                  <a:gd name="T63" fmla="*/ 7 h 618"/>
                  <a:gd name="T64" fmla="*/ 23 w 570"/>
                  <a:gd name="T65" fmla="*/ 16 h 618"/>
                  <a:gd name="T66" fmla="*/ 23 w 570"/>
                  <a:gd name="T67" fmla="*/ 22 h 618"/>
                  <a:gd name="T68" fmla="*/ 19 w 570"/>
                  <a:gd name="T69" fmla="*/ 16 h 618"/>
                  <a:gd name="T70" fmla="*/ 17 w 570"/>
                  <a:gd name="T71" fmla="*/ 14 h 618"/>
                  <a:gd name="T72" fmla="*/ 15 w 570"/>
                  <a:gd name="T73" fmla="*/ 17 h 618"/>
                  <a:gd name="T74" fmla="*/ 14 w 570"/>
                  <a:gd name="T75" fmla="*/ 20 h 618"/>
                  <a:gd name="T76" fmla="*/ 14 w 570"/>
                  <a:gd name="T77" fmla="*/ 13 h 618"/>
                  <a:gd name="T78" fmla="*/ 14 w 570"/>
                  <a:gd name="T79" fmla="*/ 6 h 618"/>
                  <a:gd name="T80" fmla="*/ 12 w 570"/>
                  <a:gd name="T81" fmla="*/ 4 h 618"/>
                  <a:gd name="T82" fmla="*/ 3 w 570"/>
                  <a:gd name="T83" fmla="*/ 19 h 618"/>
                  <a:gd name="T84" fmla="*/ 0 w 570"/>
                  <a:gd name="T85" fmla="*/ 36 h 6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0"/>
                  <a:gd name="T130" fmla="*/ 0 h 618"/>
                  <a:gd name="T131" fmla="*/ 570 w 570"/>
                  <a:gd name="T132" fmla="*/ 618 h 61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0" h="618">
                    <a:moveTo>
                      <a:pt x="0" y="321"/>
                    </a:moveTo>
                    <a:lnTo>
                      <a:pt x="25" y="275"/>
                    </a:lnTo>
                    <a:lnTo>
                      <a:pt x="25" y="312"/>
                    </a:lnTo>
                    <a:lnTo>
                      <a:pt x="54" y="275"/>
                    </a:lnTo>
                    <a:lnTo>
                      <a:pt x="54" y="332"/>
                    </a:lnTo>
                    <a:lnTo>
                      <a:pt x="101" y="306"/>
                    </a:lnTo>
                    <a:lnTo>
                      <a:pt x="106" y="341"/>
                    </a:lnTo>
                    <a:lnTo>
                      <a:pt x="141" y="306"/>
                    </a:lnTo>
                    <a:lnTo>
                      <a:pt x="147" y="341"/>
                    </a:lnTo>
                    <a:lnTo>
                      <a:pt x="173" y="306"/>
                    </a:lnTo>
                    <a:lnTo>
                      <a:pt x="173" y="341"/>
                    </a:lnTo>
                    <a:lnTo>
                      <a:pt x="225" y="329"/>
                    </a:lnTo>
                    <a:lnTo>
                      <a:pt x="252" y="272"/>
                    </a:lnTo>
                    <a:lnTo>
                      <a:pt x="258" y="324"/>
                    </a:lnTo>
                    <a:lnTo>
                      <a:pt x="265" y="392"/>
                    </a:lnTo>
                    <a:lnTo>
                      <a:pt x="279" y="474"/>
                    </a:lnTo>
                    <a:lnTo>
                      <a:pt x="304" y="465"/>
                    </a:lnTo>
                    <a:lnTo>
                      <a:pt x="314" y="487"/>
                    </a:lnTo>
                    <a:lnTo>
                      <a:pt x="357" y="458"/>
                    </a:lnTo>
                    <a:lnTo>
                      <a:pt x="386" y="477"/>
                    </a:lnTo>
                    <a:lnTo>
                      <a:pt x="345" y="497"/>
                    </a:lnTo>
                    <a:lnTo>
                      <a:pt x="421" y="487"/>
                    </a:lnTo>
                    <a:lnTo>
                      <a:pt x="436" y="488"/>
                    </a:lnTo>
                    <a:lnTo>
                      <a:pt x="454" y="491"/>
                    </a:lnTo>
                    <a:lnTo>
                      <a:pt x="422" y="468"/>
                    </a:lnTo>
                    <a:lnTo>
                      <a:pt x="410" y="445"/>
                    </a:lnTo>
                    <a:lnTo>
                      <a:pt x="449" y="468"/>
                    </a:lnTo>
                    <a:lnTo>
                      <a:pt x="492" y="465"/>
                    </a:lnTo>
                    <a:lnTo>
                      <a:pt x="512" y="483"/>
                    </a:lnTo>
                    <a:lnTo>
                      <a:pt x="507" y="445"/>
                    </a:lnTo>
                    <a:lnTo>
                      <a:pt x="534" y="487"/>
                    </a:lnTo>
                    <a:lnTo>
                      <a:pt x="555" y="533"/>
                    </a:lnTo>
                    <a:lnTo>
                      <a:pt x="564" y="579"/>
                    </a:lnTo>
                    <a:lnTo>
                      <a:pt x="569" y="618"/>
                    </a:lnTo>
                    <a:lnTo>
                      <a:pt x="570" y="568"/>
                    </a:lnTo>
                    <a:lnTo>
                      <a:pt x="570" y="519"/>
                    </a:lnTo>
                    <a:lnTo>
                      <a:pt x="563" y="471"/>
                    </a:lnTo>
                    <a:lnTo>
                      <a:pt x="554" y="431"/>
                    </a:lnTo>
                    <a:lnTo>
                      <a:pt x="517" y="327"/>
                    </a:lnTo>
                    <a:lnTo>
                      <a:pt x="506" y="298"/>
                    </a:lnTo>
                    <a:lnTo>
                      <a:pt x="514" y="389"/>
                    </a:lnTo>
                    <a:lnTo>
                      <a:pt x="489" y="353"/>
                    </a:lnTo>
                    <a:lnTo>
                      <a:pt x="489" y="389"/>
                    </a:lnTo>
                    <a:lnTo>
                      <a:pt x="456" y="363"/>
                    </a:lnTo>
                    <a:lnTo>
                      <a:pt x="468" y="402"/>
                    </a:lnTo>
                    <a:lnTo>
                      <a:pt x="486" y="442"/>
                    </a:lnTo>
                    <a:lnTo>
                      <a:pt x="466" y="425"/>
                    </a:lnTo>
                    <a:lnTo>
                      <a:pt x="449" y="396"/>
                    </a:lnTo>
                    <a:lnTo>
                      <a:pt x="421" y="347"/>
                    </a:lnTo>
                    <a:lnTo>
                      <a:pt x="432" y="418"/>
                    </a:lnTo>
                    <a:lnTo>
                      <a:pt x="405" y="389"/>
                    </a:lnTo>
                    <a:lnTo>
                      <a:pt x="396" y="418"/>
                    </a:lnTo>
                    <a:lnTo>
                      <a:pt x="353" y="394"/>
                    </a:lnTo>
                    <a:lnTo>
                      <a:pt x="347" y="425"/>
                    </a:lnTo>
                    <a:lnTo>
                      <a:pt x="329" y="396"/>
                    </a:lnTo>
                    <a:lnTo>
                      <a:pt x="321" y="412"/>
                    </a:lnTo>
                    <a:lnTo>
                      <a:pt x="284" y="413"/>
                    </a:lnTo>
                    <a:lnTo>
                      <a:pt x="270" y="353"/>
                    </a:lnTo>
                    <a:lnTo>
                      <a:pt x="277" y="329"/>
                    </a:lnTo>
                    <a:lnTo>
                      <a:pt x="293" y="355"/>
                    </a:lnTo>
                    <a:lnTo>
                      <a:pt x="304" y="334"/>
                    </a:lnTo>
                    <a:lnTo>
                      <a:pt x="324" y="353"/>
                    </a:lnTo>
                    <a:lnTo>
                      <a:pt x="345" y="345"/>
                    </a:lnTo>
                    <a:lnTo>
                      <a:pt x="362" y="358"/>
                    </a:lnTo>
                    <a:lnTo>
                      <a:pt x="374" y="340"/>
                    </a:lnTo>
                    <a:lnTo>
                      <a:pt x="362" y="264"/>
                    </a:lnTo>
                    <a:lnTo>
                      <a:pt x="410" y="324"/>
                    </a:lnTo>
                    <a:lnTo>
                      <a:pt x="396" y="254"/>
                    </a:lnTo>
                    <a:lnTo>
                      <a:pt x="449" y="341"/>
                    </a:lnTo>
                    <a:lnTo>
                      <a:pt x="421" y="243"/>
                    </a:lnTo>
                    <a:lnTo>
                      <a:pt x="456" y="309"/>
                    </a:lnTo>
                    <a:lnTo>
                      <a:pt x="429" y="223"/>
                    </a:lnTo>
                    <a:lnTo>
                      <a:pt x="410" y="169"/>
                    </a:lnTo>
                    <a:lnTo>
                      <a:pt x="449" y="231"/>
                    </a:lnTo>
                    <a:lnTo>
                      <a:pt x="473" y="283"/>
                    </a:lnTo>
                    <a:lnTo>
                      <a:pt x="449" y="214"/>
                    </a:lnTo>
                    <a:lnTo>
                      <a:pt x="416" y="130"/>
                    </a:lnTo>
                    <a:lnTo>
                      <a:pt x="451" y="179"/>
                    </a:lnTo>
                    <a:lnTo>
                      <a:pt x="471" y="214"/>
                    </a:lnTo>
                    <a:lnTo>
                      <a:pt x="446" y="139"/>
                    </a:lnTo>
                    <a:lnTo>
                      <a:pt x="480" y="176"/>
                    </a:lnTo>
                    <a:lnTo>
                      <a:pt x="462" y="123"/>
                    </a:lnTo>
                    <a:lnTo>
                      <a:pt x="449" y="97"/>
                    </a:lnTo>
                    <a:lnTo>
                      <a:pt x="486" y="110"/>
                    </a:lnTo>
                    <a:lnTo>
                      <a:pt x="473" y="78"/>
                    </a:lnTo>
                    <a:lnTo>
                      <a:pt x="451" y="45"/>
                    </a:lnTo>
                    <a:lnTo>
                      <a:pt x="416" y="19"/>
                    </a:lnTo>
                    <a:lnTo>
                      <a:pt x="367" y="4"/>
                    </a:lnTo>
                    <a:lnTo>
                      <a:pt x="323" y="0"/>
                    </a:lnTo>
                    <a:lnTo>
                      <a:pt x="287" y="9"/>
                    </a:lnTo>
                    <a:lnTo>
                      <a:pt x="312" y="12"/>
                    </a:lnTo>
                    <a:lnTo>
                      <a:pt x="306" y="23"/>
                    </a:lnTo>
                    <a:lnTo>
                      <a:pt x="336" y="23"/>
                    </a:lnTo>
                    <a:lnTo>
                      <a:pt x="374" y="41"/>
                    </a:lnTo>
                    <a:lnTo>
                      <a:pt x="321" y="48"/>
                    </a:lnTo>
                    <a:lnTo>
                      <a:pt x="362" y="67"/>
                    </a:lnTo>
                    <a:lnTo>
                      <a:pt x="328" y="67"/>
                    </a:lnTo>
                    <a:lnTo>
                      <a:pt x="347" y="97"/>
                    </a:lnTo>
                    <a:lnTo>
                      <a:pt x="367" y="140"/>
                    </a:lnTo>
                    <a:lnTo>
                      <a:pt x="334" y="116"/>
                    </a:lnTo>
                    <a:lnTo>
                      <a:pt x="347" y="153"/>
                    </a:lnTo>
                    <a:lnTo>
                      <a:pt x="357" y="195"/>
                    </a:lnTo>
                    <a:lnTo>
                      <a:pt x="328" y="140"/>
                    </a:lnTo>
                    <a:lnTo>
                      <a:pt x="299" y="101"/>
                    </a:lnTo>
                    <a:lnTo>
                      <a:pt x="301" y="147"/>
                    </a:lnTo>
                    <a:lnTo>
                      <a:pt x="284" y="127"/>
                    </a:lnTo>
                    <a:lnTo>
                      <a:pt x="270" y="140"/>
                    </a:lnTo>
                    <a:lnTo>
                      <a:pt x="262" y="124"/>
                    </a:lnTo>
                    <a:lnTo>
                      <a:pt x="245" y="165"/>
                    </a:lnTo>
                    <a:lnTo>
                      <a:pt x="236" y="205"/>
                    </a:lnTo>
                    <a:lnTo>
                      <a:pt x="238" y="156"/>
                    </a:lnTo>
                    <a:lnTo>
                      <a:pt x="247" y="110"/>
                    </a:lnTo>
                    <a:lnTo>
                      <a:pt x="230" y="153"/>
                    </a:lnTo>
                    <a:lnTo>
                      <a:pt x="224" y="176"/>
                    </a:lnTo>
                    <a:lnTo>
                      <a:pt x="225" y="133"/>
                    </a:lnTo>
                    <a:lnTo>
                      <a:pt x="241" y="84"/>
                    </a:lnTo>
                    <a:lnTo>
                      <a:pt x="219" y="113"/>
                    </a:lnTo>
                    <a:lnTo>
                      <a:pt x="232" y="67"/>
                    </a:lnTo>
                    <a:lnTo>
                      <a:pt x="247" y="48"/>
                    </a:lnTo>
                    <a:lnTo>
                      <a:pt x="224" y="55"/>
                    </a:lnTo>
                    <a:lnTo>
                      <a:pt x="247" y="29"/>
                    </a:lnTo>
                    <a:lnTo>
                      <a:pt x="238" y="20"/>
                    </a:lnTo>
                    <a:lnTo>
                      <a:pt x="191" y="32"/>
                    </a:lnTo>
                    <a:lnTo>
                      <a:pt x="133" y="67"/>
                    </a:lnTo>
                    <a:lnTo>
                      <a:pt x="80" y="119"/>
                    </a:lnTo>
                    <a:lnTo>
                      <a:pt x="43" y="173"/>
                    </a:lnTo>
                    <a:lnTo>
                      <a:pt x="14" y="238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201"/>
              <p:cNvSpPr>
                <a:spLocks/>
              </p:cNvSpPr>
              <p:nvPr/>
            </p:nvSpPr>
            <p:spPr bwMode="auto">
              <a:xfrm>
                <a:off x="2275" y="4209"/>
                <a:ext cx="29" cy="9"/>
              </a:xfrm>
              <a:custGeom>
                <a:avLst/>
                <a:gdLst>
                  <a:gd name="T0" fmla="*/ 7 w 116"/>
                  <a:gd name="T1" fmla="*/ 3 h 29"/>
                  <a:gd name="T2" fmla="*/ 1 w 116"/>
                  <a:gd name="T3" fmla="*/ 1 h 29"/>
                  <a:gd name="T4" fmla="*/ 0 w 116"/>
                  <a:gd name="T5" fmla="*/ 2 h 29"/>
                  <a:gd name="T6" fmla="*/ 1 w 116"/>
                  <a:gd name="T7" fmla="*/ 0 h 29"/>
                  <a:gd name="T8" fmla="*/ 4 w 116"/>
                  <a:gd name="T9" fmla="*/ 0 h 29"/>
                  <a:gd name="T10" fmla="*/ 7 w 116"/>
                  <a:gd name="T11" fmla="*/ 3 h 29"/>
                  <a:gd name="T12" fmla="*/ 7 w 116"/>
                  <a:gd name="T13" fmla="*/ 3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9"/>
                  <a:gd name="T23" fmla="*/ 116 w 11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9">
                    <a:moveTo>
                      <a:pt x="116" y="29"/>
                    </a:moveTo>
                    <a:lnTo>
                      <a:pt x="19" y="13"/>
                    </a:lnTo>
                    <a:lnTo>
                      <a:pt x="0" y="19"/>
                    </a:lnTo>
                    <a:lnTo>
                      <a:pt x="19" y="1"/>
                    </a:lnTo>
                    <a:lnTo>
                      <a:pt x="68" y="0"/>
                    </a:lnTo>
                    <a:lnTo>
                      <a:pt x="11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202"/>
              <p:cNvSpPr>
                <a:spLocks/>
              </p:cNvSpPr>
              <p:nvPr/>
            </p:nvSpPr>
            <p:spPr bwMode="auto">
              <a:xfrm>
                <a:off x="2375" y="4074"/>
                <a:ext cx="53" cy="345"/>
              </a:xfrm>
              <a:custGeom>
                <a:avLst/>
                <a:gdLst>
                  <a:gd name="T0" fmla="*/ 3 w 213"/>
                  <a:gd name="T1" fmla="*/ 8 h 1036"/>
                  <a:gd name="T2" fmla="*/ 9 w 213"/>
                  <a:gd name="T3" fmla="*/ 27 h 1036"/>
                  <a:gd name="T4" fmla="*/ 10 w 213"/>
                  <a:gd name="T5" fmla="*/ 39 h 1036"/>
                  <a:gd name="T6" fmla="*/ 11 w 213"/>
                  <a:gd name="T7" fmla="*/ 39 h 1036"/>
                  <a:gd name="T8" fmla="*/ 10 w 213"/>
                  <a:gd name="T9" fmla="*/ 34 h 1036"/>
                  <a:gd name="T10" fmla="*/ 5 w 213"/>
                  <a:gd name="T11" fmla="*/ 10 h 1036"/>
                  <a:gd name="T12" fmla="*/ 10 w 213"/>
                  <a:gd name="T13" fmla="*/ 29 h 1036"/>
                  <a:gd name="T14" fmla="*/ 11 w 213"/>
                  <a:gd name="T15" fmla="*/ 37 h 1036"/>
                  <a:gd name="T16" fmla="*/ 11 w 213"/>
                  <a:gd name="T17" fmla="*/ 41 h 1036"/>
                  <a:gd name="T18" fmla="*/ 12 w 213"/>
                  <a:gd name="T19" fmla="*/ 47 h 1036"/>
                  <a:gd name="T20" fmla="*/ 11 w 213"/>
                  <a:gd name="T21" fmla="*/ 47 h 1036"/>
                  <a:gd name="T22" fmla="*/ 11 w 213"/>
                  <a:gd name="T23" fmla="*/ 50 h 1036"/>
                  <a:gd name="T24" fmla="*/ 11 w 213"/>
                  <a:gd name="T25" fmla="*/ 56 h 1036"/>
                  <a:gd name="T26" fmla="*/ 10 w 213"/>
                  <a:gd name="T27" fmla="*/ 65 h 1036"/>
                  <a:gd name="T28" fmla="*/ 10 w 213"/>
                  <a:gd name="T29" fmla="*/ 75 h 1036"/>
                  <a:gd name="T30" fmla="*/ 10 w 213"/>
                  <a:gd name="T31" fmla="*/ 86 h 1036"/>
                  <a:gd name="T32" fmla="*/ 11 w 213"/>
                  <a:gd name="T33" fmla="*/ 96 h 1036"/>
                  <a:gd name="T34" fmla="*/ 9 w 213"/>
                  <a:gd name="T35" fmla="*/ 87 h 1036"/>
                  <a:gd name="T36" fmla="*/ 10 w 213"/>
                  <a:gd name="T37" fmla="*/ 97 h 1036"/>
                  <a:gd name="T38" fmla="*/ 13 w 213"/>
                  <a:gd name="T39" fmla="*/ 106 h 1036"/>
                  <a:gd name="T40" fmla="*/ 9 w 213"/>
                  <a:gd name="T41" fmla="*/ 102 h 1036"/>
                  <a:gd name="T42" fmla="*/ 8 w 213"/>
                  <a:gd name="T43" fmla="*/ 102 h 1036"/>
                  <a:gd name="T44" fmla="*/ 7 w 213"/>
                  <a:gd name="T45" fmla="*/ 102 h 1036"/>
                  <a:gd name="T46" fmla="*/ 6 w 213"/>
                  <a:gd name="T47" fmla="*/ 96 h 1036"/>
                  <a:gd name="T48" fmla="*/ 7 w 213"/>
                  <a:gd name="T49" fmla="*/ 89 h 1036"/>
                  <a:gd name="T50" fmla="*/ 6 w 213"/>
                  <a:gd name="T51" fmla="*/ 89 h 1036"/>
                  <a:gd name="T52" fmla="*/ 5 w 213"/>
                  <a:gd name="T53" fmla="*/ 100 h 1036"/>
                  <a:gd name="T54" fmla="*/ 6 w 213"/>
                  <a:gd name="T55" fmla="*/ 108 h 1036"/>
                  <a:gd name="T56" fmla="*/ 10 w 213"/>
                  <a:gd name="T57" fmla="*/ 115 h 1036"/>
                  <a:gd name="T58" fmla="*/ 6 w 213"/>
                  <a:gd name="T59" fmla="*/ 111 h 1036"/>
                  <a:gd name="T60" fmla="*/ 5 w 213"/>
                  <a:gd name="T61" fmla="*/ 105 h 1036"/>
                  <a:gd name="T62" fmla="*/ 4 w 213"/>
                  <a:gd name="T63" fmla="*/ 100 h 1036"/>
                  <a:gd name="T64" fmla="*/ 0 w 213"/>
                  <a:gd name="T65" fmla="*/ 99 h 1036"/>
                  <a:gd name="T66" fmla="*/ 2 w 213"/>
                  <a:gd name="T67" fmla="*/ 85 h 1036"/>
                  <a:gd name="T68" fmla="*/ 4 w 213"/>
                  <a:gd name="T69" fmla="*/ 71 h 1036"/>
                  <a:gd name="T70" fmla="*/ 6 w 213"/>
                  <a:gd name="T71" fmla="*/ 75 h 1036"/>
                  <a:gd name="T72" fmla="*/ 9 w 213"/>
                  <a:gd name="T73" fmla="*/ 68 h 1036"/>
                  <a:gd name="T74" fmla="*/ 10 w 213"/>
                  <a:gd name="T75" fmla="*/ 59 h 1036"/>
                  <a:gd name="T76" fmla="*/ 10 w 213"/>
                  <a:gd name="T77" fmla="*/ 52 h 1036"/>
                  <a:gd name="T78" fmla="*/ 9 w 213"/>
                  <a:gd name="T79" fmla="*/ 49 h 1036"/>
                  <a:gd name="T80" fmla="*/ 5 w 213"/>
                  <a:gd name="T81" fmla="*/ 53 h 1036"/>
                  <a:gd name="T82" fmla="*/ 5 w 213"/>
                  <a:gd name="T83" fmla="*/ 49 h 1036"/>
                  <a:gd name="T84" fmla="*/ 8 w 213"/>
                  <a:gd name="T85" fmla="*/ 43 h 1036"/>
                  <a:gd name="T86" fmla="*/ 7 w 213"/>
                  <a:gd name="T87" fmla="*/ 42 h 1036"/>
                  <a:gd name="T88" fmla="*/ 7 w 213"/>
                  <a:gd name="T89" fmla="*/ 41 h 1036"/>
                  <a:gd name="T90" fmla="*/ 5 w 213"/>
                  <a:gd name="T91" fmla="*/ 40 h 1036"/>
                  <a:gd name="T92" fmla="*/ 6 w 213"/>
                  <a:gd name="T93" fmla="*/ 36 h 1036"/>
                  <a:gd name="T94" fmla="*/ 5 w 213"/>
                  <a:gd name="T95" fmla="*/ 34 h 1036"/>
                  <a:gd name="T96" fmla="*/ 6 w 213"/>
                  <a:gd name="T97" fmla="*/ 32 h 1036"/>
                  <a:gd name="T98" fmla="*/ 5 w 213"/>
                  <a:gd name="T99" fmla="*/ 30 h 1036"/>
                  <a:gd name="T100" fmla="*/ 2 w 213"/>
                  <a:gd name="T101" fmla="*/ 23 h 1036"/>
                  <a:gd name="T102" fmla="*/ 7 w 213"/>
                  <a:gd name="T103" fmla="*/ 28 h 1036"/>
                  <a:gd name="T104" fmla="*/ 2 w 213"/>
                  <a:gd name="T105" fmla="*/ 19 h 1036"/>
                  <a:gd name="T106" fmla="*/ 4 w 213"/>
                  <a:gd name="T107" fmla="*/ 19 h 1036"/>
                  <a:gd name="T108" fmla="*/ 5 w 213"/>
                  <a:gd name="T109" fmla="*/ 19 h 1036"/>
                  <a:gd name="T110" fmla="*/ 6 w 213"/>
                  <a:gd name="T111" fmla="*/ 18 h 1036"/>
                  <a:gd name="T112" fmla="*/ 2 w 213"/>
                  <a:gd name="T113" fmla="*/ 5 h 1036"/>
                  <a:gd name="T114" fmla="*/ 0 w 213"/>
                  <a:gd name="T115" fmla="*/ 0 h 10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3"/>
                  <a:gd name="T175" fmla="*/ 0 h 1036"/>
                  <a:gd name="T176" fmla="*/ 213 w 213"/>
                  <a:gd name="T177" fmla="*/ 1036 h 10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3" h="1036">
                    <a:moveTo>
                      <a:pt x="0" y="0"/>
                    </a:moveTo>
                    <a:lnTo>
                      <a:pt x="54" y="68"/>
                    </a:lnTo>
                    <a:lnTo>
                      <a:pt x="100" y="149"/>
                    </a:lnTo>
                    <a:lnTo>
                      <a:pt x="143" y="242"/>
                    </a:lnTo>
                    <a:lnTo>
                      <a:pt x="160" y="297"/>
                    </a:lnTo>
                    <a:lnTo>
                      <a:pt x="164" y="349"/>
                    </a:lnTo>
                    <a:lnTo>
                      <a:pt x="164" y="363"/>
                    </a:lnTo>
                    <a:lnTo>
                      <a:pt x="172" y="354"/>
                    </a:lnTo>
                    <a:lnTo>
                      <a:pt x="176" y="340"/>
                    </a:lnTo>
                    <a:lnTo>
                      <a:pt x="169" y="308"/>
                    </a:lnTo>
                    <a:lnTo>
                      <a:pt x="159" y="255"/>
                    </a:lnTo>
                    <a:lnTo>
                      <a:pt x="81" y="87"/>
                    </a:lnTo>
                    <a:lnTo>
                      <a:pt x="124" y="155"/>
                    </a:lnTo>
                    <a:lnTo>
                      <a:pt x="170" y="265"/>
                    </a:lnTo>
                    <a:lnTo>
                      <a:pt x="181" y="310"/>
                    </a:lnTo>
                    <a:lnTo>
                      <a:pt x="183" y="336"/>
                    </a:lnTo>
                    <a:lnTo>
                      <a:pt x="181" y="360"/>
                    </a:lnTo>
                    <a:lnTo>
                      <a:pt x="172" y="372"/>
                    </a:lnTo>
                    <a:lnTo>
                      <a:pt x="192" y="401"/>
                    </a:lnTo>
                    <a:lnTo>
                      <a:pt x="198" y="427"/>
                    </a:lnTo>
                    <a:lnTo>
                      <a:pt x="198" y="455"/>
                    </a:lnTo>
                    <a:lnTo>
                      <a:pt x="185" y="427"/>
                    </a:lnTo>
                    <a:lnTo>
                      <a:pt x="170" y="412"/>
                    </a:lnTo>
                    <a:lnTo>
                      <a:pt x="185" y="447"/>
                    </a:lnTo>
                    <a:lnTo>
                      <a:pt x="187" y="476"/>
                    </a:lnTo>
                    <a:lnTo>
                      <a:pt x="185" y="502"/>
                    </a:lnTo>
                    <a:lnTo>
                      <a:pt x="176" y="533"/>
                    </a:lnTo>
                    <a:lnTo>
                      <a:pt x="164" y="585"/>
                    </a:lnTo>
                    <a:lnTo>
                      <a:pt x="159" y="629"/>
                    </a:lnTo>
                    <a:lnTo>
                      <a:pt x="156" y="672"/>
                    </a:lnTo>
                    <a:lnTo>
                      <a:pt x="159" y="714"/>
                    </a:lnTo>
                    <a:lnTo>
                      <a:pt x="165" y="776"/>
                    </a:lnTo>
                    <a:lnTo>
                      <a:pt x="178" y="831"/>
                    </a:lnTo>
                    <a:lnTo>
                      <a:pt x="185" y="863"/>
                    </a:lnTo>
                    <a:lnTo>
                      <a:pt x="165" y="828"/>
                    </a:lnTo>
                    <a:lnTo>
                      <a:pt x="148" y="783"/>
                    </a:lnTo>
                    <a:lnTo>
                      <a:pt x="148" y="828"/>
                    </a:lnTo>
                    <a:lnTo>
                      <a:pt x="160" y="877"/>
                    </a:lnTo>
                    <a:lnTo>
                      <a:pt x="181" y="916"/>
                    </a:lnTo>
                    <a:lnTo>
                      <a:pt x="213" y="955"/>
                    </a:lnTo>
                    <a:lnTo>
                      <a:pt x="176" y="941"/>
                    </a:lnTo>
                    <a:lnTo>
                      <a:pt x="153" y="923"/>
                    </a:lnTo>
                    <a:lnTo>
                      <a:pt x="129" y="895"/>
                    </a:lnTo>
                    <a:lnTo>
                      <a:pt x="136" y="921"/>
                    </a:lnTo>
                    <a:lnTo>
                      <a:pt x="146" y="944"/>
                    </a:lnTo>
                    <a:lnTo>
                      <a:pt x="121" y="916"/>
                    </a:lnTo>
                    <a:lnTo>
                      <a:pt x="109" y="889"/>
                    </a:lnTo>
                    <a:lnTo>
                      <a:pt x="104" y="863"/>
                    </a:lnTo>
                    <a:lnTo>
                      <a:pt x="104" y="835"/>
                    </a:lnTo>
                    <a:lnTo>
                      <a:pt x="109" y="805"/>
                    </a:lnTo>
                    <a:lnTo>
                      <a:pt x="120" y="753"/>
                    </a:lnTo>
                    <a:lnTo>
                      <a:pt x="96" y="806"/>
                    </a:lnTo>
                    <a:lnTo>
                      <a:pt x="83" y="851"/>
                    </a:lnTo>
                    <a:lnTo>
                      <a:pt x="78" y="897"/>
                    </a:lnTo>
                    <a:lnTo>
                      <a:pt x="85" y="941"/>
                    </a:lnTo>
                    <a:lnTo>
                      <a:pt x="100" y="974"/>
                    </a:lnTo>
                    <a:lnTo>
                      <a:pt x="121" y="1000"/>
                    </a:lnTo>
                    <a:lnTo>
                      <a:pt x="165" y="1036"/>
                    </a:lnTo>
                    <a:lnTo>
                      <a:pt x="129" y="1022"/>
                    </a:lnTo>
                    <a:lnTo>
                      <a:pt x="102" y="1000"/>
                    </a:lnTo>
                    <a:lnTo>
                      <a:pt x="85" y="974"/>
                    </a:lnTo>
                    <a:lnTo>
                      <a:pt x="77" y="947"/>
                    </a:lnTo>
                    <a:lnTo>
                      <a:pt x="67" y="918"/>
                    </a:lnTo>
                    <a:lnTo>
                      <a:pt x="61" y="905"/>
                    </a:lnTo>
                    <a:lnTo>
                      <a:pt x="20" y="884"/>
                    </a:lnTo>
                    <a:lnTo>
                      <a:pt x="10" y="895"/>
                    </a:lnTo>
                    <a:lnTo>
                      <a:pt x="10" y="825"/>
                    </a:lnTo>
                    <a:lnTo>
                      <a:pt x="37" y="767"/>
                    </a:lnTo>
                    <a:lnTo>
                      <a:pt x="58" y="704"/>
                    </a:lnTo>
                    <a:lnTo>
                      <a:pt x="61" y="639"/>
                    </a:lnTo>
                    <a:lnTo>
                      <a:pt x="81" y="675"/>
                    </a:lnTo>
                    <a:lnTo>
                      <a:pt x="97" y="675"/>
                    </a:lnTo>
                    <a:lnTo>
                      <a:pt x="126" y="649"/>
                    </a:lnTo>
                    <a:lnTo>
                      <a:pt x="143" y="611"/>
                    </a:lnTo>
                    <a:lnTo>
                      <a:pt x="159" y="565"/>
                    </a:lnTo>
                    <a:lnTo>
                      <a:pt x="164" y="528"/>
                    </a:lnTo>
                    <a:lnTo>
                      <a:pt x="167" y="490"/>
                    </a:lnTo>
                    <a:lnTo>
                      <a:pt x="165" y="470"/>
                    </a:lnTo>
                    <a:lnTo>
                      <a:pt x="159" y="454"/>
                    </a:lnTo>
                    <a:lnTo>
                      <a:pt x="146" y="441"/>
                    </a:lnTo>
                    <a:lnTo>
                      <a:pt x="135" y="438"/>
                    </a:lnTo>
                    <a:lnTo>
                      <a:pt x="81" y="474"/>
                    </a:lnTo>
                    <a:lnTo>
                      <a:pt x="100" y="445"/>
                    </a:lnTo>
                    <a:lnTo>
                      <a:pt x="80" y="442"/>
                    </a:lnTo>
                    <a:lnTo>
                      <a:pt x="115" y="406"/>
                    </a:lnTo>
                    <a:lnTo>
                      <a:pt x="126" y="386"/>
                    </a:lnTo>
                    <a:lnTo>
                      <a:pt x="136" y="360"/>
                    </a:lnTo>
                    <a:lnTo>
                      <a:pt x="121" y="376"/>
                    </a:lnTo>
                    <a:lnTo>
                      <a:pt x="93" y="386"/>
                    </a:lnTo>
                    <a:lnTo>
                      <a:pt x="110" y="369"/>
                    </a:lnTo>
                    <a:lnTo>
                      <a:pt x="121" y="349"/>
                    </a:lnTo>
                    <a:lnTo>
                      <a:pt x="87" y="360"/>
                    </a:lnTo>
                    <a:lnTo>
                      <a:pt x="126" y="323"/>
                    </a:lnTo>
                    <a:lnTo>
                      <a:pt x="93" y="323"/>
                    </a:lnTo>
                    <a:lnTo>
                      <a:pt x="115" y="307"/>
                    </a:lnTo>
                    <a:lnTo>
                      <a:pt x="85" y="304"/>
                    </a:lnTo>
                    <a:lnTo>
                      <a:pt x="61" y="285"/>
                    </a:lnTo>
                    <a:lnTo>
                      <a:pt x="102" y="291"/>
                    </a:lnTo>
                    <a:lnTo>
                      <a:pt x="124" y="285"/>
                    </a:lnTo>
                    <a:lnTo>
                      <a:pt x="87" y="268"/>
                    </a:lnTo>
                    <a:lnTo>
                      <a:pt x="57" y="239"/>
                    </a:lnTo>
                    <a:lnTo>
                      <a:pt x="37" y="210"/>
                    </a:lnTo>
                    <a:lnTo>
                      <a:pt x="73" y="239"/>
                    </a:lnTo>
                    <a:lnTo>
                      <a:pt x="107" y="252"/>
                    </a:lnTo>
                    <a:lnTo>
                      <a:pt x="63" y="219"/>
                    </a:lnTo>
                    <a:lnTo>
                      <a:pt x="37" y="172"/>
                    </a:lnTo>
                    <a:lnTo>
                      <a:pt x="10" y="123"/>
                    </a:lnTo>
                    <a:lnTo>
                      <a:pt x="63" y="167"/>
                    </a:lnTo>
                    <a:lnTo>
                      <a:pt x="107" y="219"/>
                    </a:lnTo>
                    <a:lnTo>
                      <a:pt x="83" y="167"/>
                    </a:lnTo>
                    <a:lnTo>
                      <a:pt x="44" y="120"/>
                    </a:lnTo>
                    <a:lnTo>
                      <a:pt x="96" y="164"/>
                    </a:lnTo>
                    <a:lnTo>
                      <a:pt x="58" y="91"/>
                    </a:lnTo>
                    <a:lnTo>
                      <a:pt x="3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203"/>
              <p:cNvSpPr>
                <a:spLocks/>
              </p:cNvSpPr>
              <p:nvPr/>
            </p:nvSpPr>
            <p:spPr bwMode="auto">
              <a:xfrm>
                <a:off x="2420" y="4191"/>
                <a:ext cx="26" cy="218"/>
              </a:xfrm>
              <a:custGeom>
                <a:avLst/>
                <a:gdLst>
                  <a:gd name="T0" fmla="*/ 0 w 104"/>
                  <a:gd name="T1" fmla="*/ 0 h 653"/>
                  <a:gd name="T2" fmla="*/ 1 w 104"/>
                  <a:gd name="T3" fmla="*/ 2 h 653"/>
                  <a:gd name="T4" fmla="*/ 2 w 104"/>
                  <a:gd name="T5" fmla="*/ 7 h 653"/>
                  <a:gd name="T6" fmla="*/ 3 w 104"/>
                  <a:gd name="T7" fmla="*/ 11 h 653"/>
                  <a:gd name="T8" fmla="*/ 3 w 104"/>
                  <a:gd name="T9" fmla="*/ 17 h 653"/>
                  <a:gd name="T10" fmla="*/ 3 w 104"/>
                  <a:gd name="T11" fmla="*/ 23 h 653"/>
                  <a:gd name="T12" fmla="*/ 4 w 104"/>
                  <a:gd name="T13" fmla="*/ 28 h 653"/>
                  <a:gd name="T14" fmla="*/ 5 w 104"/>
                  <a:gd name="T15" fmla="*/ 34 h 653"/>
                  <a:gd name="T16" fmla="*/ 5 w 104"/>
                  <a:gd name="T17" fmla="*/ 39 h 653"/>
                  <a:gd name="T18" fmla="*/ 5 w 104"/>
                  <a:gd name="T19" fmla="*/ 43 h 653"/>
                  <a:gd name="T20" fmla="*/ 5 w 104"/>
                  <a:gd name="T21" fmla="*/ 47 h 653"/>
                  <a:gd name="T22" fmla="*/ 5 w 104"/>
                  <a:gd name="T23" fmla="*/ 50 h 653"/>
                  <a:gd name="T24" fmla="*/ 5 w 104"/>
                  <a:gd name="T25" fmla="*/ 53 h 653"/>
                  <a:gd name="T26" fmla="*/ 5 w 104"/>
                  <a:gd name="T27" fmla="*/ 56 h 653"/>
                  <a:gd name="T28" fmla="*/ 6 w 104"/>
                  <a:gd name="T29" fmla="*/ 60 h 653"/>
                  <a:gd name="T30" fmla="*/ 6 w 104"/>
                  <a:gd name="T31" fmla="*/ 63 h 653"/>
                  <a:gd name="T32" fmla="*/ 7 w 104"/>
                  <a:gd name="T33" fmla="*/ 65 h 653"/>
                  <a:gd name="T34" fmla="*/ 7 w 104"/>
                  <a:gd name="T35" fmla="*/ 68 h 653"/>
                  <a:gd name="T36" fmla="*/ 6 w 104"/>
                  <a:gd name="T37" fmla="*/ 70 h 653"/>
                  <a:gd name="T38" fmla="*/ 6 w 104"/>
                  <a:gd name="T39" fmla="*/ 72 h 653"/>
                  <a:gd name="T40" fmla="*/ 6 w 104"/>
                  <a:gd name="T41" fmla="*/ 73 h 653"/>
                  <a:gd name="T42" fmla="*/ 6 w 104"/>
                  <a:gd name="T43" fmla="*/ 69 h 653"/>
                  <a:gd name="T44" fmla="*/ 4 w 104"/>
                  <a:gd name="T45" fmla="*/ 68 h 653"/>
                  <a:gd name="T46" fmla="*/ 3 w 104"/>
                  <a:gd name="T47" fmla="*/ 66 h 653"/>
                  <a:gd name="T48" fmla="*/ 3 w 104"/>
                  <a:gd name="T49" fmla="*/ 64 h 653"/>
                  <a:gd name="T50" fmla="*/ 1 w 104"/>
                  <a:gd name="T51" fmla="*/ 59 h 653"/>
                  <a:gd name="T52" fmla="*/ 4 w 104"/>
                  <a:gd name="T53" fmla="*/ 63 h 653"/>
                  <a:gd name="T54" fmla="*/ 5 w 104"/>
                  <a:gd name="T55" fmla="*/ 66 h 653"/>
                  <a:gd name="T56" fmla="*/ 5 w 104"/>
                  <a:gd name="T57" fmla="*/ 61 h 653"/>
                  <a:gd name="T58" fmla="*/ 4 w 104"/>
                  <a:gd name="T59" fmla="*/ 57 h 653"/>
                  <a:gd name="T60" fmla="*/ 2 w 104"/>
                  <a:gd name="T61" fmla="*/ 49 h 653"/>
                  <a:gd name="T62" fmla="*/ 3 w 104"/>
                  <a:gd name="T63" fmla="*/ 51 h 653"/>
                  <a:gd name="T64" fmla="*/ 3 w 104"/>
                  <a:gd name="T65" fmla="*/ 47 h 653"/>
                  <a:gd name="T66" fmla="*/ 3 w 104"/>
                  <a:gd name="T67" fmla="*/ 42 h 653"/>
                  <a:gd name="T68" fmla="*/ 3 w 104"/>
                  <a:gd name="T69" fmla="*/ 36 h 653"/>
                  <a:gd name="T70" fmla="*/ 1 w 104"/>
                  <a:gd name="T71" fmla="*/ 26 h 653"/>
                  <a:gd name="T72" fmla="*/ 3 w 104"/>
                  <a:gd name="T73" fmla="*/ 35 h 653"/>
                  <a:gd name="T74" fmla="*/ 4 w 104"/>
                  <a:gd name="T75" fmla="*/ 41 h 653"/>
                  <a:gd name="T76" fmla="*/ 4 w 104"/>
                  <a:gd name="T77" fmla="*/ 47 h 653"/>
                  <a:gd name="T78" fmla="*/ 4 w 104"/>
                  <a:gd name="T79" fmla="*/ 52 h 653"/>
                  <a:gd name="T80" fmla="*/ 5 w 104"/>
                  <a:gd name="T81" fmla="*/ 54 h 653"/>
                  <a:gd name="T82" fmla="*/ 5 w 104"/>
                  <a:gd name="T83" fmla="*/ 46 h 653"/>
                  <a:gd name="T84" fmla="*/ 5 w 104"/>
                  <a:gd name="T85" fmla="*/ 39 h 653"/>
                  <a:gd name="T86" fmla="*/ 4 w 104"/>
                  <a:gd name="T87" fmla="*/ 33 h 653"/>
                  <a:gd name="T88" fmla="*/ 4 w 104"/>
                  <a:gd name="T89" fmla="*/ 29 h 653"/>
                  <a:gd name="T90" fmla="*/ 3 w 104"/>
                  <a:gd name="T91" fmla="*/ 26 h 653"/>
                  <a:gd name="T92" fmla="*/ 3 w 104"/>
                  <a:gd name="T93" fmla="*/ 23 h 653"/>
                  <a:gd name="T94" fmla="*/ 3 w 104"/>
                  <a:gd name="T95" fmla="*/ 18 h 653"/>
                  <a:gd name="T96" fmla="*/ 3 w 104"/>
                  <a:gd name="T97" fmla="*/ 13 h 653"/>
                  <a:gd name="T98" fmla="*/ 2 w 104"/>
                  <a:gd name="T99" fmla="*/ 8 h 653"/>
                  <a:gd name="T100" fmla="*/ 1 w 104"/>
                  <a:gd name="T101" fmla="*/ 4 h 653"/>
                  <a:gd name="T102" fmla="*/ 0 w 104"/>
                  <a:gd name="T103" fmla="*/ 1 h 653"/>
                  <a:gd name="T104" fmla="*/ 0 w 104"/>
                  <a:gd name="T105" fmla="*/ 0 h 653"/>
                  <a:gd name="T106" fmla="*/ 0 w 104"/>
                  <a:gd name="T107" fmla="*/ 0 h 6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"/>
                  <a:gd name="T163" fmla="*/ 0 h 653"/>
                  <a:gd name="T164" fmla="*/ 104 w 104"/>
                  <a:gd name="T165" fmla="*/ 653 h 65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" h="653">
                    <a:moveTo>
                      <a:pt x="0" y="0"/>
                    </a:moveTo>
                    <a:lnTo>
                      <a:pt x="13" y="19"/>
                    </a:lnTo>
                    <a:lnTo>
                      <a:pt x="30" y="59"/>
                    </a:lnTo>
                    <a:lnTo>
                      <a:pt x="41" y="101"/>
                    </a:lnTo>
                    <a:lnTo>
                      <a:pt x="52" y="157"/>
                    </a:lnTo>
                    <a:lnTo>
                      <a:pt x="54" y="209"/>
                    </a:lnTo>
                    <a:lnTo>
                      <a:pt x="63" y="256"/>
                    </a:lnTo>
                    <a:lnTo>
                      <a:pt x="74" y="302"/>
                    </a:lnTo>
                    <a:lnTo>
                      <a:pt x="82" y="351"/>
                    </a:lnTo>
                    <a:lnTo>
                      <a:pt x="83" y="383"/>
                    </a:lnTo>
                    <a:lnTo>
                      <a:pt x="83" y="420"/>
                    </a:lnTo>
                    <a:lnTo>
                      <a:pt x="82" y="453"/>
                    </a:lnTo>
                    <a:lnTo>
                      <a:pt x="82" y="478"/>
                    </a:lnTo>
                    <a:lnTo>
                      <a:pt x="83" y="501"/>
                    </a:lnTo>
                    <a:lnTo>
                      <a:pt x="92" y="539"/>
                    </a:lnTo>
                    <a:lnTo>
                      <a:pt x="101" y="568"/>
                    </a:lnTo>
                    <a:lnTo>
                      <a:pt x="104" y="588"/>
                    </a:lnTo>
                    <a:lnTo>
                      <a:pt x="104" y="614"/>
                    </a:lnTo>
                    <a:lnTo>
                      <a:pt x="101" y="630"/>
                    </a:lnTo>
                    <a:lnTo>
                      <a:pt x="99" y="647"/>
                    </a:lnTo>
                    <a:lnTo>
                      <a:pt x="88" y="653"/>
                    </a:lnTo>
                    <a:lnTo>
                      <a:pt x="92" y="620"/>
                    </a:lnTo>
                    <a:lnTo>
                      <a:pt x="58" y="609"/>
                    </a:lnTo>
                    <a:lnTo>
                      <a:pt x="54" y="596"/>
                    </a:lnTo>
                    <a:lnTo>
                      <a:pt x="46" y="573"/>
                    </a:lnTo>
                    <a:lnTo>
                      <a:pt x="21" y="530"/>
                    </a:lnTo>
                    <a:lnTo>
                      <a:pt x="58" y="565"/>
                    </a:lnTo>
                    <a:lnTo>
                      <a:pt x="83" y="596"/>
                    </a:lnTo>
                    <a:lnTo>
                      <a:pt x="77" y="552"/>
                    </a:lnTo>
                    <a:lnTo>
                      <a:pt x="63" y="510"/>
                    </a:lnTo>
                    <a:lnTo>
                      <a:pt x="29" y="440"/>
                    </a:lnTo>
                    <a:lnTo>
                      <a:pt x="46" y="456"/>
                    </a:lnTo>
                    <a:lnTo>
                      <a:pt x="47" y="419"/>
                    </a:lnTo>
                    <a:lnTo>
                      <a:pt x="47" y="377"/>
                    </a:lnTo>
                    <a:lnTo>
                      <a:pt x="41" y="322"/>
                    </a:lnTo>
                    <a:lnTo>
                      <a:pt x="21" y="238"/>
                    </a:lnTo>
                    <a:lnTo>
                      <a:pt x="47" y="315"/>
                    </a:lnTo>
                    <a:lnTo>
                      <a:pt x="60" y="368"/>
                    </a:lnTo>
                    <a:lnTo>
                      <a:pt x="65" y="420"/>
                    </a:lnTo>
                    <a:lnTo>
                      <a:pt x="65" y="469"/>
                    </a:lnTo>
                    <a:lnTo>
                      <a:pt x="74" y="485"/>
                    </a:lnTo>
                    <a:lnTo>
                      <a:pt x="77" y="414"/>
                    </a:lnTo>
                    <a:lnTo>
                      <a:pt x="74" y="351"/>
                    </a:lnTo>
                    <a:lnTo>
                      <a:pt x="66" y="299"/>
                    </a:lnTo>
                    <a:lnTo>
                      <a:pt x="58" y="264"/>
                    </a:lnTo>
                    <a:lnTo>
                      <a:pt x="51" y="232"/>
                    </a:lnTo>
                    <a:lnTo>
                      <a:pt x="47" y="204"/>
                    </a:lnTo>
                    <a:lnTo>
                      <a:pt x="46" y="166"/>
                    </a:lnTo>
                    <a:lnTo>
                      <a:pt x="38" y="114"/>
                    </a:lnTo>
                    <a:lnTo>
                      <a:pt x="29" y="68"/>
                    </a:lnTo>
                    <a:lnTo>
                      <a:pt x="17" y="36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204"/>
              <p:cNvSpPr>
                <a:spLocks/>
              </p:cNvSpPr>
              <p:nvPr/>
            </p:nvSpPr>
            <p:spPr bwMode="auto">
              <a:xfrm>
                <a:off x="2393" y="4226"/>
                <a:ext cx="19" cy="58"/>
              </a:xfrm>
              <a:custGeom>
                <a:avLst/>
                <a:gdLst>
                  <a:gd name="T0" fmla="*/ 1 w 76"/>
                  <a:gd name="T1" fmla="*/ 6 h 174"/>
                  <a:gd name="T2" fmla="*/ 2 w 76"/>
                  <a:gd name="T3" fmla="*/ 5 h 174"/>
                  <a:gd name="T4" fmla="*/ 3 w 76"/>
                  <a:gd name="T5" fmla="*/ 1 h 174"/>
                  <a:gd name="T6" fmla="*/ 4 w 76"/>
                  <a:gd name="T7" fmla="*/ 0 h 174"/>
                  <a:gd name="T8" fmla="*/ 4 w 76"/>
                  <a:gd name="T9" fmla="*/ 1 h 174"/>
                  <a:gd name="T10" fmla="*/ 5 w 76"/>
                  <a:gd name="T11" fmla="*/ 3 h 174"/>
                  <a:gd name="T12" fmla="*/ 5 w 76"/>
                  <a:gd name="T13" fmla="*/ 5 h 174"/>
                  <a:gd name="T14" fmla="*/ 5 w 76"/>
                  <a:gd name="T15" fmla="*/ 8 h 174"/>
                  <a:gd name="T16" fmla="*/ 5 w 76"/>
                  <a:gd name="T17" fmla="*/ 11 h 174"/>
                  <a:gd name="T18" fmla="*/ 3 w 76"/>
                  <a:gd name="T19" fmla="*/ 16 h 174"/>
                  <a:gd name="T20" fmla="*/ 3 w 76"/>
                  <a:gd name="T21" fmla="*/ 19 h 174"/>
                  <a:gd name="T22" fmla="*/ 4 w 76"/>
                  <a:gd name="T23" fmla="*/ 15 h 174"/>
                  <a:gd name="T24" fmla="*/ 4 w 76"/>
                  <a:gd name="T25" fmla="*/ 11 h 174"/>
                  <a:gd name="T26" fmla="*/ 4 w 76"/>
                  <a:gd name="T27" fmla="*/ 9 h 174"/>
                  <a:gd name="T28" fmla="*/ 3 w 76"/>
                  <a:gd name="T29" fmla="*/ 6 h 174"/>
                  <a:gd name="T30" fmla="*/ 2 w 76"/>
                  <a:gd name="T31" fmla="*/ 6 h 174"/>
                  <a:gd name="T32" fmla="*/ 2 w 76"/>
                  <a:gd name="T33" fmla="*/ 7 h 174"/>
                  <a:gd name="T34" fmla="*/ 2 w 76"/>
                  <a:gd name="T35" fmla="*/ 8 h 174"/>
                  <a:gd name="T36" fmla="*/ 2 w 76"/>
                  <a:gd name="T37" fmla="*/ 9 h 174"/>
                  <a:gd name="T38" fmla="*/ 3 w 76"/>
                  <a:gd name="T39" fmla="*/ 11 h 174"/>
                  <a:gd name="T40" fmla="*/ 3 w 76"/>
                  <a:gd name="T41" fmla="*/ 13 h 174"/>
                  <a:gd name="T42" fmla="*/ 3 w 76"/>
                  <a:gd name="T43" fmla="*/ 14 h 174"/>
                  <a:gd name="T44" fmla="*/ 2 w 76"/>
                  <a:gd name="T45" fmla="*/ 15 h 174"/>
                  <a:gd name="T46" fmla="*/ 1 w 76"/>
                  <a:gd name="T47" fmla="*/ 16 h 174"/>
                  <a:gd name="T48" fmla="*/ 0 w 76"/>
                  <a:gd name="T49" fmla="*/ 18 h 174"/>
                  <a:gd name="T50" fmla="*/ 0 w 76"/>
                  <a:gd name="T51" fmla="*/ 16 h 174"/>
                  <a:gd name="T52" fmla="*/ 1 w 76"/>
                  <a:gd name="T53" fmla="*/ 14 h 174"/>
                  <a:gd name="T54" fmla="*/ 1 w 76"/>
                  <a:gd name="T55" fmla="*/ 14 h 174"/>
                  <a:gd name="T56" fmla="*/ 1 w 76"/>
                  <a:gd name="T57" fmla="*/ 12 h 174"/>
                  <a:gd name="T58" fmla="*/ 0 w 76"/>
                  <a:gd name="T59" fmla="*/ 11 h 174"/>
                  <a:gd name="T60" fmla="*/ 0 w 76"/>
                  <a:gd name="T61" fmla="*/ 9 h 174"/>
                  <a:gd name="T62" fmla="*/ 1 w 76"/>
                  <a:gd name="T63" fmla="*/ 8 h 174"/>
                  <a:gd name="T64" fmla="*/ 1 w 76"/>
                  <a:gd name="T65" fmla="*/ 6 h 174"/>
                  <a:gd name="T66" fmla="*/ 1 w 76"/>
                  <a:gd name="T67" fmla="*/ 6 h 1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174"/>
                  <a:gd name="T104" fmla="*/ 76 w 76"/>
                  <a:gd name="T105" fmla="*/ 174 h 1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174">
                    <a:moveTo>
                      <a:pt x="15" y="55"/>
                    </a:moveTo>
                    <a:lnTo>
                      <a:pt x="25" y="49"/>
                    </a:lnTo>
                    <a:lnTo>
                      <a:pt x="49" y="12"/>
                    </a:lnTo>
                    <a:lnTo>
                      <a:pt x="67" y="0"/>
                    </a:lnTo>
                    <a:lnTo>
                      <a:pt x="64" y="12"/>
                    </a:lnTo>
                    <a:lnTo>
                      <a:pt x="74" y="29"/>
                    </a:lnTo>
                    <a:lnTo>
                      <a:pt x="76" y="47"/>
                    </a:lnTo>
                    <a:lnTo>
                      <a:pt x="76" y="73"/>
                    </a:lnTo>
                    <a:lnTo>
                      <a:pt x="71" y="101"/>
                    </a:lnTo>
                    <a:lnTo>
                      <a:pt x="54" y="148"/>
                    </a:lnTo>
                    <a:lnTo>
                      <a:pt x="38" y="174"/>
                    </a:lnTo>
                    <a:lnTo>
                      <a:pt x="57" y="133"/>
                    </a:lnTo>
                    <a:lnTo>
                      <a:pt x="63" y="99"/>
                    </a:lnTo>
                    <a:lnTo>
                      <a:pt x="59" y="78"/>
                    </a:lnTo>
                    <a:lnTo>
                      <a:pt x="44" y="55"/>
                    </a:lnTo>
                    <a:lnTo>
                      <a:pt x="35" y="55"/>
                    </a:lnTo>
                    <a:lnTo>
                      <a:pt x="28" y="61"/>
                    </a:lnTo>
                    <a:lnTo>
                      <a:pt x="28" y="68"/>
                    </a:lnTo>
                    <a:lnTo>
                      <a:pt x="30" y="78"/>
                    </a:lnTo>
                    <a:lnTo>
                      <a:pt x="48" y="101"/>
                    </a:lnTo>
                    <a:lnTo>
                      <a:pt x="48" y="113"/>
                    </a:lnTo>
                    <a:lnTo>
                      <a:pt x="43" y="127"/>
                    </a:lnTo>
                    <a:lnTo>
                      <a:pt x="28" y="135"/>
                    </a:lnTo>
                    <a:lnTo>
                      <a:pt x="9" y="148"/>
                    </a:lnTo>
                    <a:lnTo>
                      <a:pt x="0" y="161"/>
                    </a:lnTo>
                    <a:lnTo>
                      <a:pt x="5" y="142"/>
                    </a:lnTo>
                    <a:lnTo>
                      <a:pt x="11" y="130"/>
                    </a:lnTo>
                    <a:lnTo>
                      <a:pt x="13" y="122"/>
                    </a:lnTo>
                    <a:lnTo>
                      <a:pt x="11" y="110"/>
                    </a:lnTo>
                    <a:lnTo>
                      <a:pt x="5" y="96"/>
                    </a:lnTo>
                    <a:lnTo>
                      <a:pt x="5" y="81"/>
                    </a:lnTo>
                    <a:lnTo>
                      <a:pt x="9" y="70"/>
                    </a:lnTo>
                    <a:lnTo>
                      <a:pt x="15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205"/>
              <p:cNvSpPr>
                <a:spLocks/>
              </p:cNvSpPr>
              <p:nvPr/>
            </p:nvSpPr>
            <p:spPr bwMode="auto">
              <a:xfrm>
                <a:off x="2234" y="4237"/>
                <a:ext cx="66" cy="226"/>
              </a:xfrm>
              <a:custGeom>
                <a:avLst/>
                <a:gdLst>
                  <a:gd name="T0" fmla="*/ 2 w 263"/>
                  <a:gd name="T1" fmla="*/ 4 h 679"/>
                  <a:gd name="T2" fmla="*/ 3 w 263"/>
                  <a:gd name="T3" fmla="*/ 13 h 679"/>
                  <a:gd name="T4" fmla="*/ 4 w 263"/>
                  <a:gd name="T5" fmla="*/ 18 h 679"/>
                  <a:gd name="T6" fmla="*/ 6 w 263"/>
                  <a:gd name="T7" fmla="*/ 22 h 679"/>
                  <a:gd name="T8" fmla="*/ 7 w 263"/>
                  <a:gd name="T9" fmla="*/ 23 h 679"/>
                  <a:gd name="T10" fmla="*/ 9 w 263"/>
                  <a:gd name="T11" fmla="*/ 32 h 679"/>
                  <a:gd name="T12" fmla="*/ 12 w 263"/>
                  <a:gd name="T13" fmla="*/ 42 h 679"/>
                  <a:gd name="T14" fmla="*/ 13 w 263"/>
                  <a:gd name="T15" fmla="*/ 48 h 679"/>
                  <a:gd name="T16" fmla="*/ 13 w 263"/>
                  <a:gd name="T17" fmla="*/ 57 h 679"/>
                  <a:gd name="T18" fmla="*/ 15 w 263"/>
                  <a:gd name="T19" fmla="*/ 69 h 679"/>
                  <a:gd name="T20" fmla="*/ 15 w 263"/>
                  <a:gd name="T21" fmla="*/ 70 h 679"/>
                  <a:gd name="T22" fmla="*/ 13 w 263"/>
                  <a:gd name="T23" fmla="*/ 62 h 679"/>
                  <a:gd name="T24" fmla="*/ 12 w 263"/>
                  <a:gd name="T25" fmla="*/ 63 h 679"/>
                  <a:gd name="T26" fmla="*/ 12 w 263"/>
                  <a:gd name="T27" fmla="*/ 49 h 679"/>
                  <a:gd name="T28" fmla="*/ 10 w 263"/>
                  <a:gd name="T29" fmla="*/ 48 h 679"/>
                  <a:gd name="T30" fmla="*/ 7 w 263"/>
                  <a:gd name="T31" fmla="*/ 51 h 679"/>
                  <a:gd name="T32" fmla="*/ 6 w 263"/>
                  <a:gd name="T33" fmla="*/ 56 h 679"/>
                  <a:gd name="T34" fmla="*/ 7 w 263"/>
                  <a:gd name="T35" fmla="*/ 65 h 679"/>
                  <a:gd name="T36" fmla="*/ 6 w 263"/>
                  <a:gd name="T37" fmla="*/ 70 h 679"/>
                  <a:gd name="T38" fmla="*/ 6 w 263"/>
                  <a:gd name="T39" fmla="*/ 62 h 679"/>
                  <a:gd name="T40" fmla="*/ 6 w 263"/>
                  <a:gd name="T41" fmla="*/ 54 h 679"/>
                  <a:gd name="T42" fmla="*/ 7 w 263"/>
                  <a:gd name="T43" fmla="*/ 50 h 679"/>
                  <a:gd name="T44" fmla="*/ 4 w 263"/>
                  <a:gd name="T45" fmla="*/ 54 h 679"/>
                  <a:gd name="T46" fmla="*/ 2 w 263"/>
                  <a:gd name="T47" fmla="*/ 58 h 679"/>
                  <a:gd name="T48" fmla="*/ 2 w 263"/>
                  <a:gd name="T49" fmla="*/ 63 h 679"/>
                  <a:gd name="T50" fmla="*/ 4 w 263"/>
                  <a:gd name="T51" fmla="*/ 72 h 679"/>
                  <a:gd name="T52" fmla="*/ 1 w 263"/>
                  <a:gd name="T53" fmla="*/ 67 h 679"/>
                  <a:gd name="T54" fmla="*/ 0 w 263"/>
                  <a:gd name="T55" fmla="*/ 62 h 679"/>
                  <a:gd name="T56" fmla="*/ 0 w 263"/>
                  <a:gd name="T57" fmla="*/ 55 h 679"/>
                  <a:gd name="T58" fmla="*/ 2 w 263"/>
                  <a:gd name="T59" fmla="*/ 49 h 679"/>
                  <a:gd name="T60" fmla="*/ 3 w 263"/>
                  <a:gd name="T61" fmla="*/ 44 h 679"/>
                  <a:gd name="T62" fmla="*/ 2 w 263"/>
                  <a:gd name="T63" fmla="*/ 38 h 679"/>
                  <a:gd name="T64" fmla="*/ 1 w 263"/>
                  <a:gd name="T65" fmla="*/ 31 h 679"/>
                  <a:gd name="T66" fmla="*/ 0 w 263"/>
                  <a:gd name="T67" fmla="*/ 26 h 679"/>
                  <a:gd name="T68" fmla="*/ 1 w 263"/>
                  <a:gd name="T69" fmla="*/ 19 h 679"/>
                  <a:gd name="T70" fmla="*/ 2 w 263"/>
                  <a:gd name="T71" fmla="*/ 10 h 679"/>
                  <a:gd name="T72" fmla="*/ 2 w 263"/>
                  <a:gd name="T73" fmla="*/ 3 h 679"/>
                  <a:gd name="T74" fmla="*/ 2 w 263"/>
                  <a:gd name="T75" fmla="*/ 0 h 6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3"/>
                  <a:gd name="T115" fmla="*/ 0 h 679"/>
                  <a:gd name="T116" fmla="*/ 263 w 263"/>
                  <a:gd name="T117" fmla="*/ 679 h 6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3" h="679">
                    <a:moveTo>
                      <a:pt x="33" y="0"/>
                    </a:moveTo>
                    <a:lnTo>
                      <a:pt x="34" y="36"/>
                    </a:lnTo>
                    <a:lnTo>
                      <a:pt x="39" y="69"/>
                    </a:lnTo>
                    <a:lnTo>
                      <a:pt x="44" y="113"/>
                    </a:lnTo>
                    <a:lnTo>
                      <a:pt x="52" y="136"/>
                    </a:lnTo>
                    <a:lnTo>
                      <a:pt x="68" y="159"/>
                    </a:lnTo>
                    <a:lnTo>
                      <a:pt x="78" y="182"/>
                    </a:lnTo>
                    <a:lnTo>
                      <a:pt x="88" y="198"/>
                    </a:lnTo>
                    <a:lnTo>
                      <a:pt x="100" y="208"/>
                    </a:lnTo>
                    <a:lnTo>
                      <a:pt x="107" y="205"/>
                    </a:lnTo>
                    <a:lnTo>
                      <a:pt x="118" y="197"/>
                    </a:lnTo>
                    <a:lnTo>
                      <a:pt x="140" y="286"/>
                    </a:lnTo>
                    <a:lnTo>
                      <a:pt x="163" y="335"/>
                    </a:lnTo>
                    <a:lnTo>
                      <a:pt x="184" y="377"/>
                    </a:lnTo>
                    <a:lnTo>
                      <a:pt x="198" y="405"/>
                    </a:lnTo>
                    <a:lnTo>
                      <a:pt x="199" y="431"/>
                    </a:lnTo>
                    <a:lnTo>
                      <a:pt x="199" y="465"/>
                    </a:lnTo>
                    <a:lnTo>
                      <a:pt x="198" y="510"/>
                    </a:lnTo>
                    <a:lnTo>
                      <a:pt x="209" y="561"/>
                    </a:lnTo>
                    <a:lnTo>
                      <a:pt x="230" y="621"/>
                    </a:lnTo>
                    <a:lnTo>
                      <a:pt x="263" y="679"/>
                    </a:lnTo>
                    <a:lnTo>
                      <a:pt x="233" y="633"/>
                    </a:lnTo>
                    <a:lnTo>
                      <a:pt x="216" y="598"/>
                    </a:lnTo>
                    <a:lnTo>
                      <a:pt x="199" y="558"/>
                    </a:lnTo>
                    <a:lnTo>
                      <a:pt x="189" y="532"/>
                    </a:lnTo>
                    <a:lnTo>
                      <a:pt x="183" y="568"/>
                    </a:lnTo>
                    <a:lnTo>
                      <a:pt x="187" y="506"/>
                    </a:lnTo>
                    <a:lnTo>
                      <a:pt x="189" y="444"/>
                    </a:lnTo>
                    <a:lnTo>
                      <a:pt x="192" y="428"/>
                    </a:lnTo>
                    <a:lnTo>
                      <a:pt x="158" y="436"/>
                    </a:lnTo>
                    <a:lnTo>
                      <a:pt x="124" y="444"/>
                    </a:lnTo>
                    <a:lnTo>
                      <a:pt x="109" y="457"/>
                    </a:lnTo>
                    <a:lnTo>
                      <a:pt x="100" y="477"/>
                    </a:lnTo>
                    <a:lnTo>
                      <a:pt x="95" y="509"/>
                    </a:lnTo>
                    <a:lnTo>
                      <a:pt x="95" y="542"/>
                    </a:lnTo>
                    <a:lnTo>
                      <a:pt x="104" y="587"/>
                    </a:lnTo>
                    <a:lnTo>
                      <a:pt x="113" y="657"/>
                    </a:lnTo>
                    <a:lnTo>
                      <a:pt x="95" y="633"/>
                    </a:lnTo>
                    <a:lnTo>
                      <a:pt x="95" y="588"/>
                    </a:lnTo>
                    <a:lnTo>
                      <a:pt x="90" y="555"/>
                    </a:lnTo>
                    <a:lnTo>
                      <a:pt x="90" y="526"/>
                    </a:lnTo>
                    <a:lnTo>
                      <a:pt x="91" y="490"/>
                    </a:lnTo>
                    <a:lnTo>
                      <a:pt x="100" y="465"/>
                    </a:lnTo>
                    <a:lnTo>
                      <a:pt x="107" y="454"/>
                    </a:lnTo>
                    <a:lnTo>
                      <a:pt x="75" y="467"/>
                    </a:lnTo>
                    <a:lnTo>
                      <a:pt x="58" y="483"/>
                    </a:lnTo>
                    <a:lnTo>
                      <a:pt x="44" y="503"/>
                    </a:lnTo>
                    <a:lnTo>
                      <a:pt x="37" y="523"/>
                    </a:lnTo>
                    <a:lnTo>
                      <a:pt x="34" y="539"/>
                    </a:lnTo>
                    <a:lnTo>
                      <a:pt x="34" y="572"/>
                    </a:lnTo>
                    <a:lnTo>
                      <a:pt x="39" y="595"/>
                    </a:lnTo>
                    <a:lnTo>
                      <a:pt x="57" y="650"/>
                    </a:lnTo>
                    <a:lnTo>
                      <a:pt x="37" y="618"/>
                    </a:lnTo>
                    <a:lnTo>
                      <a:pt x="20" y="601"/>
                    </a:lnTo>
                    <a:lnTo>
                      <a:pt x="11" y="581"/>
                    </a:lnTo>
                    <a:lnTo>
                      <a:pt x="3" y="558"/>
                    </a:lnTo>
                    <a:lnTo>
                      <a:pt x="0" y="529"/>
                    </a:lnTo>
                    <a:lnTo>
                      <a:pt x="3" y="500"/>
                    </a:lnTo>
                    <a:lnTo>
                      <a:pt x="12" y="472"/>
                    </a:lnTo>
                    <a:lnTo>
                      <a:pt x="25" y="439"/>
                    </a:lnTo>
                    <a:lnTo>
                      <a:pt x="34" y="413"/>
                    </a:lnTo>
                    <a:lnTo>
                      <a:pt x="39" y="394"/>
                    </a:lnTo>
                    <a:lnTo>
                      <a:pt x="39" y="366"/>
                    </a:lnTo>
                    <a:lnTo>
                      <a:pt x="33" y="341"/>
                    </a:lnTo>
                    <a:lnTo>
                      <a:pt x="17" y="315"/>
                    </a:lnTo>
                    <a:lnTo>
                      <a:pt x="11" y="283"/>
                    </a:lnTo>
                    <a:lnTo>
                      <a:pt x="5" y="257"/>
                    </a:lnTo>
                    <a:lnTo>
                      <a:pt x="5" y="231"/>
                    </a:lnTo>
                    <a:lnTo>
                      <a:pt x="11" y="198"/>
                    </a:lnTo>
                    <a:lnTo>
                      <a:pt x="20" y="171"/>
                    </a:lnTo>
                    <a:lnTo>
                      <a:pt x="39" y="133"/>
                    </a:lnTo>
                    <a:lnTo>
                      <a:pt x="37" y="93"/>
                    </a:lnTo>
                    <a:lnTo>
                      <a:pt x="33" y="46"/>
                    </a:lnTo>
                    <a:lnTo>
                      <a:pt x="33" y="2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206"/>
              <p:cNvSpPr>
                <a:spLocks/>
              </p:cNvSpPr>
              <p:nvPr/>
            </p:nvSpPr>
            <p:spPr bwMode="auto">
              <a:xfrm>
                <a:off x="2230" y="4277"/>
                <a:ext cx="14" cy="145"/>
              </a:xfrm>
              <a:custGeom>
                <a:avLst/>
                <a:gdLst>
                  <a:gd name="T0" fmla="*/ 3 w 57"/>
                  <a:gd name="T1" fmla="*/ 0 h 434"/>
                  <a:gd name="T2" fmla="*/ 1 w 57"/>
                  <a:gd name="T3" fmla="*/ 6 h 434"/>
                  <a:gd name="T4" fmla="*/ 0 w 57"/>
                  <a:gd name="T5" fmla="*/ 11 h 434"/>
                  <a:gd name="T6" fmla="*/ 0 w 57"/>
                  <a:gd name="T7" fmla="*/ 15 h 434"/>
                  <a:gd name="T8" fmla="*/ 0 w 57"/>
                  <a:gd name="T9" fmla="*/ 19 h 434"/>
                  <a:gd name="T10" fmla="*/ 0 w 57"/>
                  <a:gd name="T11" fmla="*/ 24 h 434"/>
                  <a:gd name="T12" fmla="*/ 1 w 57"/>
                  <a:gd name="T13" fmla="*/ 29 h 434"/>
                  <a:gd name="T14" fmla="*/ 2 w 57"/>
                  <a:gd name="T15" fmla="*/ 33 h 434"/>
                  <a:gd name="T16" fmla="*/ 2 w 57"/>
                  <a:gd name="T17" fmla="*/ 35 h 434"/>
                  <a:gd name="T18" fmla="*/ 1 w 57"/>
                  <a:gd name="T19" fmla="*/ 38 h 434"/>
                  <a:gd name="T20" fmla="*/ 1 w 57"/>
                  <a:gd name="T21" fmla="*/ 42 h 434"/>
                  <a:gd name="T22" fmla="*/ 1 w 57"/>
                  <a:gd name="T23" fmla="*/ 45 h 434"/>
                  <a:gd name="T24" fmla="*/ 1 w 57"/>
                  <a:gd name="T25" fmla="*/ 48 h 434"/>
                  <a:gd name="T26" fmla="*/ 1 w 57"/>
                  <a:gd name="T27" fmla="*/ 43 h 434"/>
                  <a:gd name="T28" fmla="*/ 1 w 57"/>
                  <a:gd name="T29" fmla="*/ 39 h 434"/>
                  <a:gd name="T30" fmla="*/ 2 w 57"/>
                  <a:gd name="T31" fmla="*/ 36 h 434"/>
                  <a:gd name="T32" fmla="*/ 2 w 57"/>
                  <a:gd name="T33" fmla="*/ 33 h 434"/>
                  <a:gd name="T34" fmla="*/ 2 w 57"/>
                  <a:gd name="T35" fmla="*/ 30 h 434"/>
                  <a:gd name="T36" fmla="*/ 1 w 57"/>
                  <a:gd name="T37" fmla="*/ 25 h 434"/>
                  <a:gd name="T38" fmla="*/ 1 w 57"/>
                  <a:gd name="T39" fmla="*/ 22 h 434"/>
                  <a:gd name="T40" fmla="*/ 0 w 57"/>
                  <a:gd name="T41" fmla="*/ 18 h 434"/>
                  <a:gd name="T42" fmla="*/ 0 w 57"/>
                  <a:gd name="T43" fmla="*/ 15 h 434"/>
                  <a:gd name="T44" fmla="*/ 1 w 57"/>
                  <a:gd name="T45" fmla="*/ 11 h 434"/>
                  <a:gd name="T46" fmla="*/ 1 w 57"/>
                  <a:gd name="T47" fmla="*/ 8 h 434"/>
                  <a:gd name="T48" fmla="*/ 3 w 57"/>
                  <a:gd name="T49" fmla="*/ 0 h 434"/>
                  <a:gd name="T50" fmla="*/ 3 w 57"/>
                  <a:gd name="T51" fmla="*/ 0 h 4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34"/>
                  <a:gd name="T80" fmla="*/ 57 w 57"/>
                  <a:gd name="T81" fmla="*/ 434 h 4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34">
                    <a:moveTo>
                      <a:pt x="57" y="0"/>
                    </a:moveTo>
                    <a:lnTo>
                      <a:pt x="24" y="52"/>
                    </a:lnTo>
                    <a:lnTo>
                      <a:pt x="10" y="96"/>
                    </a:lnTo>
                    <a:lnTo>
                      <a:pt x="0" y="136"/>
                    </a:lnTo>
                    <a:lnTo>
                      <a:pt x="0" y="172"/>
                    </a:lnTo>
                    <a:lnTo>
                      <a:pt x="10" y="214"/>
                    </a:lnTo>
                    <a:lnTo>
                      <a:pt x="23" y="263"/>
                    </a:lnTo>
                    <a:lnTo>
                      <a:pt x="29" y="294"/>
                    </a:lnTo>
                    <a:lnTo>
                      <a:pt x="29" y="318"/>
                    </a:lnTo>
                    <a:lnTo>
                      <a:pt x="23" y="341"/>
                    </a:lnTo>
                    <a:lnTo>
                      <a:pt x="16" y="379"/>
                    </a:lnTo>
                    <a:lnTo>
                      <a:pt x="16" y="402"/>
                    </a:lnTo>
                    <a:lnTo>
                      <a:pt x="23" y="434"/>
                    </a:lnTo>
                    <a:lnTo>
                      <a:pt x="24" y="388"/>
                    </a:lnTo>
                    <a:lnTo>
                      <a:pt x="24" y="353"/>
                    </a:lnTo>
                    <a:lnTo>
                      <a:pt x="33" y="321"/>
                    </a:lnTo>
                    <a:lnTo>
                      <a:pt x="33" y="292"/>
                    </a:lnTo>
                    <a:lnTo>
                      <a:pt x="30" y="269"/>
                    </a:lnTo>
                    <a:lnTo>
                      <a:pt x="18" y="224"/>
                    </a:lnTo>
                    <a:lnTo>
                      <a:pt x="11" y="194"/>
                    </a:lnTo>
                    <a:lnTo>
                      <a:pt x="10" y="165"/>
                    </a:lnTo>
                    <a:lnTo>
                      <a:pt x="10" y="133"/>
                    </a:lnTo>
                    <a:lnTo>
                      <a:pt x="14" y="103"/>
                    </a:lnTo>
                    <a:lnTo>
                      <a:pt x="23" y="7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207"/>
              <p:cNvSpPr>
                <a:spLocks/>
              </p:cNvSpPr>
              <p:nvPr/>
            </p:nvSpPr>
            <p:spPr bwMode="auto">
              <a:xfrm>
                <a:off x="2292" y="4317"/>
                <a:ext cx="57" cy="24"/>
              </a:xfrm>
              <a:custGeom>
                <a:avLst/>
                <a:gdLst>
                  <a:gd name="T0" fmla="*/ 13 w 225"/>
                  <a:gd name="T1" fmla="*/ 1 h 72"/>
                  <a:gd name="T2" fmla="*/ 13 w 225"/>
                  <a:gd name="T3" fmla="*/ 3 h 72"/>
                  <a:gd name="T4" fmla="*/ 10 w 225"/>
                  <a:gd name="T5" fmla="*/ 2 h 72"/>
                  <a:gd name="T6" fmla="*/ 7 w 225"/>
                  <a:gd name="T7" fmla="*/ 0 h 72"/>
                  <a:gd name="T8" fmla="*/ 6 w 225"/>
                  <a:gd name="T9" fmla="*/ 1 h 72"/>
                  <a:gd name="T10" fmla="*/ 4 w 225"/>
                  <a:gd name="T11" fmla="*/ 0 h 72"/>
                  <a:gd name="T12" fmla="*/ 3 w 225"/>
                  <a:gd name="T13" fmla="*/ 1 h 72"/>
                  <a:gd name="T14" fmla="*/ 2 w 225"/>
                  <a:gd name="T15" fmla="*/ 2 h 72"/>
                  <a:gd name="T16" fmla="*/ 1 w 225"/>
                  <a:gd name="T17" fmla="*/ 2 h 72"/>
                  <a:gd name="T18" fmla="*/ 1 w 225"/>
                  <a:gd name="T19" fmla="*/ 0 h 72"/>
                  <a:gd name="T20" fmla="*/ 0 w 225"/>
                  <a:gd name="T21" fmla="*/ 2 h 72"/>
                  <a:gd name="T22" fmla="*/ 2 w 225"/>
                  <a:gd name="T23" fmla="*/ 4 h 72"/>
                  <a:gd name="T24" fmla="*/ 3 w 225"/>
                  <a:gd name="T25" fmla="*/ 3 h 72"/>
                  <a:gd name="T26" fmla="*/ 4 w 225"/>
                  <a:gd name="T27" fmla="*/ 3 h 72"/>
                  <a:gd name="T28" fmla="*/ 7 w 225"/>
                  <a:gd name="T29" fmla="*/ 3 h 72"/>
                  <a:gd name="T30" fmla="*/ 9 w 225"/>
                  <a:gd name="T31" fmla="*/ 3 h 72"/>
                  <a:gd name="T32" fmla="*/ 10 w 225"/>
                  <a:gd name="T33" fmla="*/ 3 h 72"/>
                  <a:gd name="T34" fmla="*/ 12 w 225"/>
                  <a:gd name="T35" fmla="*/ 4 h 72"/>
                  <a:gd name="T36" fmla="*/ 10 w 225"/>
                  <a:gd name="T37" fmla="*/ 8 h 72"/>
                  <a:gd name="T38" fmla="*/ 13 w 225"/>
                  <a:gd name="T39" fmla="*/ 4 h 72"/>
                  <a:gd name="T40" fmla="*/ 14 w 225"/>
                  <a:gd name="T41" fmla="*/ 4 h 72"/>
                  <a:gd name="T42" fmla="*/ 13 w 225"/>
                  <a:gd name="T43" fmla="*/ 1 h 72"/>
                  <a:gd name="T44" fmla="*/ 13 w 225"/>
                  <a:gd name="T45" fmla="*/ 1 h 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5"/>
                  <a:gd name="T70" fmla="*/ 0 h 72"/>
                  <a:gd name="T71" fmla="*/ 225 w 225"/>
                  <a:gd name="T72" fmla="*/ 72 h 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5" h="72">
                    <a:moveTo>
                      <a:pt x="203" y="11"/>
                    </a:moveTo>
                    <a:lnTo>
                      <a:pt x="201" y="23"/>
                    </a:lnTo>
                    <a:lnTo>
                      <a:pt x="150" y="14"/>
                    </a:lnTo>
                    <a:lnTo>
                      <a:pt x="116" y="0"/>
                    </a:lnTo>
                    <a:lnTo>
                      <a:pt x="91" y="6"/>
                    </a:lnTo>
                    <a:lnTo>
                      <a:pt x="65" y="0"/>
                    </a:lnTo>
                    <a:lnTo>
                      <a:pt x="42" y="9"/>
                    </a:lnTo>
                    <a:lnTo>
                      <a:pt x="28" y="14"/>
                    </a:lnTo>
                    <a:lnTo>
                      <a:pt x="17" y="14"/>
                    </a:lnTo>
                    <a:lnTo>
                      <a:pt x="19" y="0"/>
                    </a:lnTo>
                    <a:lnTo>
                      <a:pt x="0" y="22"/>
                    </a:lnTo>
                    <a:lnTo>
                      <a:pt x="29" y="33"/>
                    </a:lnTo>
                    <a:lnTo>
                      <a:pt x="44" y="24"/>
                    </a:lnTo>
                    <a:lnTo>
                      <a:pt x="68" y="23"/>
                    </a:lnTo>
                    <a:lnTo>
                      <a:pt x="105" y="23"/>
                    </a:lnTo>
                    <a:lnTo>
                      <a:pt x="136" y="24"/>
                    </a:lnTo>
                    <a:lnTo>
                      <a:pt x="154" y="29"/>
                    </a:lnTo>
                    <a:lnTo>
                      <a:pt x="188" y="37"/>
                    </a:lnTo>
                    <a:lnTo>
                      <a:pt x="155" y="72"/>
                    </a:lnTo>
                    <a:lnTo>
                      <a:pt x="200" y="40"/>
                    </a:lnTo>
                    <a:lnTo>
                      <a:pt x="225" y="35"/>
                    </a:lnTo>
                    <a:lnTo>
                      <a:pt x="20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208"/>
              <p:cNvSpPr>
                <a:spLocks/>
              </p:cNvSpPr>
              <p:nvPr/>
            </p:nvSpPr>
            <p:spPr bwMode="auto">
              <a:xfrm>
                <a:off x="2298" y="4325"/>
                <a:ext cx="42" cy="21"/>
              </a:xfrm>
              <a:custGeom>
                <a:avLst/>
                <a:gdLst>
                  <a:gd name="T0" fmla="*/ 1 w 170"/>
                  <a:gd name="T1" fmla="*/ 0 h 63"/>
                  <a:gd name="T2" fmla="*/ 2 w 170"/>
                  <a:gd name="T3" fmla="*/ 2 h 63"/>
                  <a:gd name="T4" fmla="*/ 2 w 170"/>
                  <a:gd name="T5" fmla="*/ 2 h 63"/>
                  <a:gd name="T6" fmla="*/ 2 w 170"/>
                  <a:gd name="T7" fmla="*/ 3 h 63"/>
                  <a:gd name="T8" fmla="*/ 3 w 170"/>
                  <a:gd name="T9" fmla="*/ 3 h 63"/>
                  <a:gd name="T10" fmla="*/ 3 w 170"/>
                  <a:gd name="T11" fmla="*/ 3 h 63"/>
                  <a:gd name="T12" fmla="*/ 4 w 170"/>
                  <a:gd name="T13" fmla="*/ 4 h 63"/>
                  <a:gd name="T14" fmla="*/ 6 w 170"/>
                  <a:gd name="T15" fmla="*/ 4 h 63"/>
                  <a:gd name="T16" fmla="*/ 7 w 170"/>
                  <a:gd name="T17" fmla="*/ 3 h 63"/>
                  <a:gd name="T18" fmla="*/ 7 w 170"/>
                  <a:gd name="T19" fmla="*/ 2 h 63"/>
                  <a:gd name="T20" fmla="*/ 8 w 170"/>
                  <a:gd name="T21" fmla="*/ 3 h 63"/>
                  <a:gd name="T22" fmla="*/ 9 w 170"/>
                  <a:gd name="T23" fmla="*/ 2 h 63"/>
                  <a:gd name="T24" fmla="*/ 10 w 170"/>
                  <a:gd name="T25" fmla="*/ 1 h 63"/>
                  <a:gd name="T26" fmla="*/ 10 w 170"/>
                  <a:gd name="T27" fmla="*/ 1 h 63"/>
                  <a:gd name="T28" fmla="*/ 8 w 170"/>
                  <a:gd name="T29" fmla="*/ 3 h 63"/>
                  <a:gd name="T30" fmla="*/ 6 w 170"/>
                  <a:gd name="T31" fmla="*/ 4 h 63"/>
                  <a:gd name="T32" fmla="*/ 4 w 170"/>
                  <a:gd name="T33" fmla="*/ 4 h 63"/>
                  <a:gd name="T34" fmla="*/ 2 w 170"/>
                  <a:gd name="T35" fmla="*/ 3 h 63"/>
                  <a:gd name="T36" fmla="*/ 2 w 170"/>
                  <a:gd name="T37" fmla="*/ 4 h 63"/>
                  <a:gd name="T38" fmla="*/ 2 w 170"/>
                  <a:gd name="T39" fmla="*/ 3 h 63"/>
                  <a:gd name="T40" fmla="*/ 2 w 170"/>
                  <a:gd name="T41" fmla="*/ 3 h 63"/>
                  <a:gd name="T42" fmla="*/ 1 w 170"/>
                  <a:gd name="T43" fmla="*/ 3 h 63"/>
                  <a:gd name="T44" fmla="*/ 1 w 170"/>
                  <a:gd name="T45" fmla="*/ 4 h 63"/>
                  <a:gd name="T46" fmla="*/ 2 w 170"/>
                  <a:gd name="T47" fmla="*/ 4 h 63"/>
                  <a:gd name="T48" fmla="*/ 2 w 170"/>
                  <a:gd name="T49" fmla="*/ 5 h 63"/>
                  <a:gd name="T50" fmla="*/ 3 w 170"/>
                  <a:gd name="T51" fmla="*/ 6 h 63"/>
                  <a:gd name="T52" fmla="*/ 4 w 170"/>
                  <a:gd name="T53" fmla="*/ 6 h 63"/>
                  <a:gd name="T54" fmla="*/ 5 w 170"/>
                  <a:gd name="T55" fmla="*/ 6 h 63"/>
                  <a:gd name="T56" fmla="*/ 7 w 170"/>
                  <a:gd name="T57" fmla="*/ 6 h 63"/>
                  <a:gd name="T58" fmla="*/ 8 w 170"/>
                  <a:gd name="T59" fmla="*/ 6 h 63"/>
                  <a:gd name="T60" fmla="*/ 8 w 170"/>
                  <a:gd name="T61" fmla="*/ 5 h 63"/>
                  <a:gd name="T62" fmla="*/ 10 w 170"/>
                  <a:gd name="T63" fmla="*/ 2 h 63"/>
                  <a:gd name="T64" fmla="*/ 8 w 170"/>
                  <a:gd name="T65" fmla="*/ 5 h 63"/>
                  <a:gd name="T66" fmla="*/ 7 w 170"/>
                  <a:gd name="T67" fmla="*/ 6 h 63"/>
                  <a:gd name="T68" fmla="*/ 6 w 170"/>
                  <a:gd name="T69" fmla="*/ 7 h 63"/>
                  <a:gd name="T70" fmla="*/ 5 w 170"/>
                  <a:gd name="T71" fmla="*/ 7 h 63"/>
                  <a:gd name="T72" fmla="*/ 4 w 170"/>
                  <a:gd name="T73" fmla="*/ 7 h 63"/>
                  <a:gd name="T74" fmla="*/ 3 w 170"/>
                  <a:gd name="T75" fmla="*/ 6 h 63"/>
                  <a:gd name="T76" fmla="*/ 2 w 170"/>
                  <a:gd name="T77" fmla="*/ 6 h 63"/>
                  <a:gd name="T78" fmla="*/ 2 w 170"/>
                  <a:gd name="T79" fmla="*/ 4 h 63"/>
                  <a:gd name="T80" fmla="*/ 1 w 170"/>
                  <a:gd name="T81" fmla="*/ 3 h 63"/>
                  <a:gd name="T82" fmla="*/ 0 w 170"/>
                  <a:gd name="T83" fmla="*/ 2 h 63"/>
                  <a:gd name="T84" fmla="*/ 0 w 170"/>
                  <a:gd name="T85" fmla="*/ 0 h 63"/>
                  <a:gd name="T86" fmla="*/ 1 w 170"/>
                  <a:gd name="T87" fmla="*/ 0 h 63"/>
                  <a:gd name="T88" fmla="*/ 1 w 170"/>
                  <a:gd name="T89" fmla="*/ 0 h 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0"/>
                  <a:gd name="T136" fmla="*/ 0 h 63"/>
                  <a:gd name="T137" fmla="*/ 170 w 170"/>
                  <a:gd name="T138" fmla="*/ 63 h 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0" h="63">
                    <a:moveTo>
                      <a:pt x="13" y="3"/>
                    </a:moveTo>
                    <a:lnTo>
                      <a:pt x="29" y="21"/>
                    </a:lnTo>
                    <a:lnTo>
                      <a:pt x="33" y="19"/>
                    </a:lnTo>
                    <a:lnTo>
                      <a:pt x="38" y="26"/>
                    </a:lnTo>
                    <a:lnTo>
                      <a:pt x="53" y="31"/>
                    </a:lnTo>
                    <a:lnTo>
                      <a:pt x="58" y="28"/>
                    </a:lnTo>
                    <a:lnTo>
                      <a:pt x="60" y="32"/>
                    </a:lnTo>
                    <a:lnTo>
                      <a:pt x="95" y="32"/>
                    </a:lnTo>
                    <a:lnTo>
                      <a:pt x="117" y="28"/>
                    </a:lnTo>
                    <a:lnTo>
                      <a:pt x="121" y="22"/>
                    </a:lnTo>
                    <a:lnTo>
                      <a:pt x="127" y="24"/>
                    </a:lnTo>
                    <a:lnTo>
                      <a:pt x="140" y="19"/>
                    </a:lnTo>
                    <a:lnTo>
                      <a:pt x="162" y="11"/>
                    </a:lnTo>
                    <a:lnTo>
                      <a:pt x="170" y="11"/>
                    </a:lnTo>
                    <a:lnTo>
                      <a:pt x="138" y="24"/>
                    </a:lnTo>
                    <a:lnTo>
                      <a:pt x="101" y="35"/>
                    </a:lnTo>
                    <a:lnTo>
                      <a:pt x="63" y="35"/>
                    </a:lnTo>
                    <a:lnTo>
                      <a:pt x="36" y="31"/>
                    </a:lnTo>
                    <a:lnTo>
                      <a:pt x="32" y="32"/>
                    </a:lnTo>
                    <a:lnTo>
                      <a:pt x="31" y="29"/>
                    </a:lnTo>
                    <a:lnTo>
                      <a:pt x="29" y="26"/>
                    </a:lnTo>
                    <a:lnTo>
                      <a:pt x="21" y="28"/>
                    </a:lnTo>
                    <a:lnTo>
                      <a:pt x="24" y="35"/>
                    </a:lnTo>
                    <a:lnTo>
                      <a:pt x="30" y="35"/>
                    </a:lnTo>
                    <a:lnTo>
                      <a:pt x="33" y="44"/>
                    </a:lnTo>
                    <a:lnTo>
                      <a:pt x="44" y="50"/>
                    </a:lnTo>
                    <a:lnTo>
                      <a:pt x="60" y="55"/>
                    </a:lnTo>
                    <a:lnTo>
                      <a:pt x="88" y="55"/>
                    </a:lnTo>
                    <a:lnTo>
                      <a:pt x="112" y="54"/>
                    </a:lnTo>
                    <a:lnTo>
                      <a:pt x="125" y="50"/>
                    </a:lnTo>
                    <a:lnTo>
                      <a:pt x="139" y="42"/>
                    </a:lnTo>
                    <a:lnTo>
                      <a:pt x="167" y="22"/>
                    </a:lnTo>
                    <a:lnTo>
                      <a:pt x="135" y="47"/>
                    </a:lnTo>
                    <a:lnTo>
                      <a:pt x="119" y="55"/>
                    </a:lnTo>
                    <a:lnTo>
                      <a:pt x="101" y="61"/>
                    </a:lnTo>
                    <a:lnTo>
                      <a:pt x="81" y="63"/>
                    </a:lnTo>
                    <a:lnTo>
                      <a:pt x="61" y="61"/>
                    </a:lnTo>
                    <a:lnTo>
                      <a:pt x="49" y="57"/>
                    </a:lnTo>
                    <a:lnTo>
                      <a:pt x="36" y="50"/>
                    </a:lnTo>
                    <a:lnTo>
                      <a:pt x="27" y="39"/>
                    </a:lnTo>
                    <a:lnTo>
                      <a:pt x="19" y="31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209"/>
              <p:cNvSpPr>
                <a:spLocks/>
              </p:cNvSpPr>
              <p:nvPr/>
            </p:nvSpPr>
            <p:spPr bwMode="auto">
              <a:xfrm>
                <a:off x="2609" y="4144"/>
                <a:ext cx="23" cy="26"/>
              </a:xfrm>
              <a:custGeom>
                <a:avLst/>
                <a:gdLst>
                  <a:gd name="T0" fmla="*/ 0 w 92"/>
                  <a:gd name="T1" fmla="*/ 3 h 77"/>
                  <a:gd name="T2" fmla="*/ 0 w 92"/>
                  <a:gd name="T3" fmla="*/ 0 h 77"/>
                  <a:gd name="T4" fmla="*/ 1 w 92"/>
                  <a:gd name="T5" fmla="*/ 0 h 77"/>
                  <a:gd name="T6" fmla="*/ 3 w 92"/>
                  <a:gd name="T7" fmla="*/ 1 h 77"/>
                  <a:gd name="T8" fmla="*/ 4 w 92"/>
                  <a:gd name="T9" fmla="*/ 3 h 77"/>
                  <a:gd name="T10" fmla="*/ 5 w 92"/>
                  <a:gd name="T11" fmla="*/ 7 h 77"/>
                  <a:gd name="T12" fmla="*/ 6 w 92"/>
                  <a:gd name="T13" fmla="*/ 9 h 77"/>
                  <a:gd name="T14" fmla="*/ 5 w 92"/>
                  <a:gd name="T15" fmla="*/ 7 h 77"/>
                  <a:gd name="T16" fmla="*/ 4 w 92"/>
                  <a:gd name="T17" fmla="*/ 7 h 77"/>
                  <a:gd name="T18" fmla="*/ 3 w 92"/>
                  <a:gd name="T19" fmla="*/ 6 h 77"/>
                  <a:gd name="T20" fmla="*/ 4 w 92"/>
                  <a:gd name="T21" fmla="*/ 5 h 77"/>
                  <a:gd name="T22" fmla="*/ 4 w 92"/>
                  <a:gd name="T23" fmla="*/ 4 h 77"/>
                  <a:gd name="T24" fmla="*/ 3 w 92"/>
                  <a:gd name="T25" fmla="*/ 5 h 77"/>
                  <a:gd name="T26" fmla="*/ 3 w 92"/>
                  <a:gd name="T27" fmla="*/ 4 h 77"/>
                  <a:gd name="T28" fmla="*/ 3 w 92"/>
                  <a:gd name="T29" fmla="*/ 3 h 77"/>
                  <a:gd name="T30" fmla="*/ 2 w 92"/>
                  <a:gd name="T31" fmla="*/ 3 h 77"/>
                  <a:gd name="T32" fmla="*/ 2 w 92"/>
                  <a:gd name="T33" fmla="*/ 4 h 77"/>
                  <a:gd name="T34" fmla="*/ 2 w 92"/>
                  <a:gd name="T35" fmla="*/ 4 h 77"/>
                  <a:gd name="T36" fmla="*/ 2 w 92"/>
                  <a:gd name="T37" fmla="*/ 5 h 77"/>
                  <a:gd name="T38" fmla="*/ 2 w 92"/>
                  <a:gd name="T39" fmla="*/ 4 h 77"/>
                  <a:gd name="T40" fmla="*/ 2 w 92"/>
                  <a:gd name="T41" fmla="*/ 2 h 77"/>
                  <a:gd name="T42" fmla="*/ 1 w 92"/>
                  <a:gd name="T43" fmla="*/ 1 h 77"/>
                  <a:gd name="T44" fmla="*/ 1 w 92"/>
                  <a:gd name="T45" fmla="*/ 2 h 77"/>
                  <a:gd name="T46" fmla="*/ 1 w 92"/>
                  <a:gd name="T47" fmla="*/ 3 h 77"/>
                  <a:gd name="T48" fmla="*/ 0 w 92"/>
                  <a:gd name="T49" fmla="*/ 3 h 77"/>
                  <a:gd name="T50" fmla="*/ 0 w 92"/>
                  <a:gd name="T51" fmla="*/ 3 h 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2"/>
                  <a:gd name="T79" fmla="*/ 0 h 77"/>
                  <a:gd name="T80" fmla="*/ 92 w 92"/>
                  <a:gd name="T81" fmla="*/ 77 h 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2" h="77">
                    <a:moveTo>
                      <a:pt x="4" y="23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39" y="12"/>
                    </a:lnTo>
                    <a:lnTo>
                      <a:pt x="60" y="26"/>
                    </a:lnTo>
                    <a:lnTo>
                      <a:pt x="85" y="62"/>
                    </a:lnTo>
                    <a:lnTo>
                      <a:pt x="92" y="77"/>
                    </a:lnTo>
                    <a:lnTo>
                      <a:pt x="72" y="61"/>
                    </a:lnTo>
                    <a:lnTo>
                      <a:pt x="61" y="60"/>
                    </a:lnTo>
                    <a:lnTo>
                      <a:pt x="46" y="52"/>
                    </a:lnTo>
                    <a:lnTo>
                      <a:pt x="61" y="44"/>
                    </a:lnTo>
                    <a:lnTo>
                      <a:pt x="55" y="34"/>
                    </a:lnTo>
                    <a:lnTo>
                      <a:pt x="46" y="41"/>
                    </a:lnTo>
                    <a:lnTo>
                      <a:pt x="41" y="38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35" y="38"/>
                    </a:lnTo>
                    <a:lnTo>
                      <a:pt x="31" y="34"/>
                    </a:lnTo>
                    <a:lnTo>
                      <a:pt x="29" y="41"/>
                    </a:lnTo>
                    <a:lnTo>
                      <a:pt x="23" y="34"/>
                    </a:lnTo>
                    <a:lnTo>
                      <a:pt x="24" y="19"/>
                    </a:lnTo>
                    <a:lnTo>
                      <a:pt x="17" y="13"/>
                    </a:lnTo>
                    <a:lnTo>
                      <a:pt x="11" y="19"/>
                    </a:lnTo>
                    <a:lnTo>
                      <a:pt x="12" y="2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210"/>
              <p:cNvSpPr>
                <a:spLocks/>
              </p:cNvSpPr>
              <p:nvPr/>
            </p:nvSpPr>
            <p:spPr bwMode="auto">
              <a:xfrm>
                <a:off x="2558" y="4112"/>
                <a:ext cx="26" cy="19"/>
              </a:xfrm>
              <a:custGeom>
                <a:avLst/>
                <a:gdLst>
                  <a:gd name="T0" fmla="*/ 5 w 103"/>
                  <a:gd name="T1" fmla="*/ 6 h 56"/>
                  <a:gd name="T2" fmla="*/ 5 w 103"/>
                  <a:gd name="T3" fmla="*/ 5 h 56"/>
                  <a:gd name="T4" fmla="*/ 5 w 103"/>
                  <a:gd name="T5" fmla="*/ 4 h 56"/>
                  <a:gd name="T6" fmla="*/ 5 w 103"/>
                  <a:gd name="T7" fmla="*/ 5 h 56"/>
                  <a:gd name="T8" fmla="*/ 4 w 103"/>
                  <a:gd name="T9" fmla="*/ 5 h 56"/>
                  <a:gd name="T10" fmla="*/ 5 w 103"/>
                  <a:gd name="T11" fmla="*/ 3 h 56"/>
                  <a:gd name="T12" fmla="*/ 4 w 103"/>
                  <a:gd name="T13" fmla="*/ 3 h 56"/>
                  <a:gd name="T14" fmla="*/ 4 w 103"/>
                  <a:gd name="T15" fmla="*/ 4 h 56"/>
                  <a:gd name="T16" fmla="*/ 3 w 103"/>
                  <a:gd name="T17" fmla="*/ 3 h 56"/>
                  <a:gd name="T18" fmla="*/ 3 w 103"/>
                  <a:gd name="T19" fmla="*/ 2 h 56"/>
                  <a:gd name="T20" fmla="*/ 3 w 103"/>
                  <a:gd name="T21" fmla="*/ 2 h 56"/>
                  <a:gd name="T22" fmla="*/ 3 w 103"/>
                  <a:gd name="T23" fmla="*/ 2 h 56"/>
                  <a:gd name="T24" fmla="*/ 3 w 103"/>
                  <a:gd name="T25" fmla="*/ 4 h 56"/>
                  <a:gd name="T26" fmla="*/ 2 w 103"/>
                  <a:gd name="T27" fmla="*/ 2 h 56"/>
                  <a:gd name="T28" fmla="*/ 0 w 103"/>
                  <a:gd name="T29" fmla="*/ 0 h 56"/>
                  <a:gd name="T30" fmla="*/ 2 w 103"/>
                  <a:gd name="T31" fmla="*/ 0 h 56"/>
                  <a:gd name="T32" fmla="*/ 4 w 103"/>
                  <a:gd name="T33" fmla="*/ 1 h 56"/>
                  <a:gd name="T34" fmla="*/ 6 w 103"/>
                  <a:gd name="T35" fmla="*/ 3 h 56"/>
                  <a:gd name="T36" fmla="*/ 7 w 103"/>
                  <a:gd name="T37" fmla="*/ 6 h 56"/>
                  <a:gd name="T38" fmla="*/ 6 w 103"/>
                  <a:gd name="T39" fmla="*/ 6 h 56"/>
                  <a:gd name="T40" fmla="*/ 5 w 103"/>
                  <a:gd name="T41" fmla="*/ 6 h 56"/>
                  <a:gd name="T42" fmla="*/ 5 w 103"/>
                  <a:gd name="T43" fmla="*/ 6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3"/>
                  <a:gd name="T67" fmla="*/ 0 h 56"/>
                  <a:gd name="T68" fmla="*/ 103 w 103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3" h="56">
                    <a:moveTo>
                      <a:pt x="77" y="51"/>
                    </a:moveTo>
                    <a:lnTo>
                      <a:pt x="83" y="45"/>
                    </a:lnTo>
                    <a:lnTo>
                      <a:pt x="80" y="38"/>
                    </a:lnTo>
                    <a:lnTo>
                      <a:pt x="72" y="45"/>
                    </a:lnTo>
                    <a:lnTo>
                      <a:pt x="58" y="46"/>
                    </a:lnTo>
                    <a:lnTo>
                      <a:pt x="76" y="30"/>
                    </a:lnTo>
                    <a:lnTo>
                      <a:pt x="67" y="25"/>
                    </a:lnTo>
                    <a:lnTo>
                      <a:pt x="59" y="32"/>
                    </a:lnTo>
                    <a:lnTo>
                      <a:pt x="53" y="30"/>
                    </a:lnTo>
                    <a:lnTo>
                      <a:pt x="53" y="19"/>
                    </a:lnTo>
                    <a:lnTo>
                      <a:pt x="46" y="14"/>
                    </a:lnTo>
                    <a:lnTo>
                      <a:pt x="38" y="19"/>
                    </a:lnTo>
                    <a:lnTo>
                      <a:pt x="41" y="36"/>
                    </a:lnTo>
                    <a:lnTo>
                      <a:pt x="25" y="16"/>
                    </a:lnTo>
                    <a:lnTo>
                      <a:pt x="0" y="1"/>
                    </a:lnTo>
                    <a:lnTo>
                      <a:pt x="28" y="0"/>
                    </a:lnTo>
                    <a:lnTo>
                      <a:pt x="58" y="9"/>
                    </a:lnTo>
                    <a:lnTo>
                      <a:pt x="87" y="27"/>
                    </a:lnTo>
                    <a:lnTo>
                      <a:pt x="103" y="51"/>
                    </a:lnTo>
                    <a:lnTo>
                      <a:pt x="92" y="56"/>
                    </a:lnTo>
                    <a:lnTo>
                      <a:pt x="7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211"/>
              <p:cNvSpPr>
                <a:spLocks/>
              </p:cNvSpPr>
              <p:nvPr/>
            </p:nvSpPr>
            <p:spPr bwMode="auto">
              <a:xfrm>
                <a:off x="2563" y="4088"/>
                <a:ext cx="23" cy="20"/>
              </a:xfrm>
              <a:custGeom>
                <a:avLst/>
                <a:gdLst>
                  <a:gd name="T0" fmla="*/ 0 w 94"/>
                  <a:gd name="T1" fmla="*/ 0 h 61"/>
                  <a:gd name="T2" fmla="*/ 2 w 94"/>
                  <a:gd name="T3" fmla="*/ 0 h 61"/>
                  <a:gd name="T4" fmla="*/ 4 w 94"/>
                  <a:gd name="T5" fmla="*/ 3 h 61"/>
                  <a:gd name="T6" fmla="*/ 5 w 94"/>
                  <a:gd name="T7" fmla="*/ 5 h 61"/>
                  <a:gd name="T8" fmla="*/ 6 w 94"/>
                  <a:gd name="T9" fmla="*/ 7 h 61"/>
                  <a:gd name="T10" fmla="*/ 4 w 94"/>
                  <a:gd name="T11" fmla="*/ 5 h 61"/>
                  <a:gd name="T12" fmla="*/ 2 w 94"/>
                  <a:gd name="T13" fmla="*/ 2 h 61"/>
                  <a:gd name="T14" fmla="*/ 1 w 94"/>
                  <a:gd name="T15" fmla="*/ 1 h 61"/>
                  <a:gd name="T16" fmla="*/ 0 w 94"/>
                  <a:gd name="T17" fmla="*/ 0 h 61"/>
                  <a:gd name="T18" fmla="*/ 0 w 94"/>
                  <a:gd name="T19" fmla="*/ 0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61"/>
                  <a:gd name="T32" fmla="*/ 94 w 94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61">
                    <a:moveTo>
                      <a:pt x="0" y="0"/>
                    </a:moveTo>
                    <a:lnTo>
                      <a:pt x="32" y="3"/>
                    </a:lnTo>
                    <a:lnTo>
                      <a:pt x="67" y="25"/>
                    </a:lnTo>
                    <a:lnTo>
                      <a:pt x="84" y="44"/>
                    </a:lnTo>
                    <a:lnTo>
                      <a:pt x="94" y="61"/>
                    </a:lnTo>
                    <a:lnTo>
                      <a:pt x="67" y="44"/>
                    </a:lnTo>
                    <a:lnTo>
                      <a:pt x="30" y="15"/>
                    </a:lnTo>
                    <a:lnTo>
                      <a:pt x="2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212"/>
              <p:cNvSpPr>
                <a:spLocks/>
              </p:cNvSpPr>
              <p:nvPr/>
            </p:nvSpPr>
            <p:spPr bwMode="auto">
              <a:xfrm>
                <a:off x="2618" y="4128"/>
                <a:ext cx="20" cy="15"/>
              </a:xfrm>
              <a:custGeom>
                <a:avLst/>
                <a:gdLst>
                  <a:gd name="T0" fmla="*/ 0 w 81"/>
                  <a:gd name="T1" fmla="*/ 0 h 46"/>
                  <a:gd name="T2" fmla="*/ 1 w 81"/>
                  <a:gd name="T3" fmla="*/ 2 h 46"/>
                  <a:gd name="T4" fmla="*/ 4 w 81"/>
                  <a:gd name="T5" fmla="*/ 4 h 46"/>
                  <a:gd name="T6" fmla="*/ 5 w 81"/>
                  <a:gd name="T7" fmla="*/ 5 h 46"/>
                  <a:gd name="T8" fmla="*/ 5 w 81"/>
                  <a:gd name="T9" fmla="*/ 3 h 46"/>
                  <a:gd name="T10" fmla="*/ 3 w 81"/>
                  <a:gd name="T11" fmla="*/ 2 h 46"/>
                  <a:gd name="T12" fmla="*/ 2 w 81"/>
                  <a:gd name="T13" fmla="*/ 1 h 46"/>
                  <a:gd name="T14" fmla="*/ 0 w 81"/>
                  <a:gd name="T15" fmla="*/ 0 h 46"/>
                  <a:gd name="T16" fmla="*/ 0 w 81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46"/>
                  <a:gd name="T29" fmla="*/ 81 w 81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46">
                    <a:moveTo>
                      <a:pt x="0" y="0"/>
                    </a:moveTo>
                    <a:lnTo>
                      <a:pt x="21" y="20"/>
                    </a:lnTo>
                    <a:lnTo>
                      <a:pt x="64" y="33"/>
                    </a:lnTo>
                    <a:lnTo>
                      <a:pt x="81" y="46"/>
                    </a:lnTo>
                    <a:lnTo>
                      <a:pt x="75" y="26"/>
                    </a:lnTo>
                    <a:lnTo>
                      <a:pt x="58" y="16"/>
                    </a:lnTo>
                    <a:lnTo>
                      <a:pt x="3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213"/>
              <p:cNvSpPr>
                <a:spLocks/>
              </p:cNvSpPr>
              <p:nvPr/>
            </p:nvSpPr>
            <p:spPr bwMode="auto">
              <a:xfrm>
                <a:off x="2569" y="4109"/>
                <a:ext cx="25" cy="68"/>
              </a:xfrm>
              <a:custGeom>
                <a:avLst/>
                <a:gdLst>
                  <a:gd name="T0" fmla="*/ 5 w 97"/>
                  <a:gd name="T1" fmla="*/ 0 h 204"/>
                  <a:gd name="T2" fmla="*/ 6 w 97"/>
                  <a:gd name="T3" fmla="*/ 3 h 204"/>
                  <a:gd name="T4" fmla="*/ 6 w 97"/>
                  <a:gd name="T5" fmla="*/ 7 h 204"/>
                  <a:gd name="T6" fmla="*/ 6 w 97"/>
                  <a:gd name="T7" fmla="*/ 11 h 204"/>
                  <a:gd name="T8" fmla="*/ 5 w 97"/>
                  <a:gd name="T9" fmla="*/ 16 h 204"/>
                  <a:gd name="T10" fmla="*/ 4 w 97"/>
                  <a:gd name="T11" fmla="*/ 17 h 204"/>
                  <a:gd name="T12" fmla="*/ 3 w 97"/>
                  <a:gd name="T13" fmla="*/ 18 h 204"/>
                  <a:gd name="T14" fmla="*/ 3 w 97"/>
                  <a:gd name="T15" fmla="*/ 23 h 204"/>
                  <a:gd name="T16" fmla="*/ 3 w 97"/>
                  <a:gd name="T17" fmla="*/ 21 h 204"/>
                  <a:gd name="T18" fmla="*/ 3 w 97"/>
                  <a:gd name="T19" fmla="*/ 18 h 204"/>
                  <a:gd name="T20" fmla="*/ 2 w 97"/>
                  <a:gd name="T21" fmla="*/ 17 h 204"/>
                  <a:gd name="T22" fmla="*/ 1 w 97"/>
                  <a:gd name="T23" fmla="*/ 17 h 204"/>
                  <a:gd name="T24" fmla="*/ 0 w 97"/>
                  <a:gd name="T25" fmla="*/ 20 h 204"/>
                  <a:gd name="T26" fmla="*/ 0 w 97"/>
                  <a:gd name="T27" fmla="*/ 18 h 204"/>
                  <a:gd name="T28" fmla="*/ 0 w 97"/>
                  <a:gd name="T29" fmla="*/ 17 h 204"/>
                  <a:gd name="T30" fmla="*/ 1 w 97"/>
                  <a:gd name="T31" fmla="*/ 15 h 204"/>
                  <a:gd name="T32" fmla="*/ 3 w 97"/>
                  <a:gd name="T33" fmla="*/ 14 h 204"/>
                  <a:gd name="T34" fmla="*/ 4 w 97"/>
                  <a:gd name="T35" fmla="*/ 12 h 204"/>
                  <a:gd name="T36" fmla="*/ 5 w 97"/>
                  <a:gd name="T37" fmla="*/ 9 h 204"/>
                  <a:gd name="T38" fmla="*/ 5 w 97"/>
                  <a:gd name="T39" fmla="*/ 7 h 204"/>
                  <a:gd name="T40" fmla="*/ 5 w 97"/>
                  <a:gd name="T41" fmla="*/ 5 h 204"/>
                  <a:gd name="T42" fmla="*/ 6 w 97"/>
                  <a:gd name="T43" fmla="*/ 4 h 204"/>
                  <a:gd name="T44" fmla="*/ 5 w 97"/>
                  <a:gd name="T45" fmla="*/ 0 h 204"/>
                  <a:gd name="T46" fmla="*/ 5 w 97"/>
                  <a:gd name="T47" fmla="*/ 0 h 2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204"/>
                  <a:gd name="T74" fmla="*/ 97 w 97"/>
                  <a:gd name="T75" fmla="*/ 204 h 2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204">
                    <a:moveTo>
                      <a:pt x="82" y="0"/>
                    </a:moveTo>
                    <a:lnTo>
                      <a:pt x="97" y="30"/>
                    </a:lnTo>
                    <a:lnTo>
                      <a:pt x="97" y="63"/>
                    </a:lnTo>
                    <a:lnTo>
                      <a:pt x="88" y="102"/>
                    </a:lnTo>
                    <a:lnTo>
                      <a:pt x="70" y="140"/>
                    </a:lnTo>
                    <a:lnTo>
                      <a:pt x="53" y="153"/>
                    </a:lnTo>
                    <a:lnTo>
                      <a:pt x="49" y="166"/>
                    </a:lnTo>
                    <a:lnTo>
                      <a:pt x="49" y="204"/>
                    </a:lnTo>
                    <a:lnTo>
                      <a:pt x="42" y="191"/>
                    </a:lnTo>
                    <a:lnTo>
                      <a:pt x="42" y="159"/>
                    </a:lnTo>
                    <a:lnTo>
                      <a:pt x="25" y="150"/>
                    </a:lnTo>
                    <a:lnTo>
                      <a:pt x="9" y="153"/>
                    </a:lnTo>
                    <a:lnTo>
                      <a:pt x="5" y="182"/>
                    </a:lnTo>
                    <a:lnTo>
                      <a:pt x="0" y="166"/>
                    </a:lnTo>
                    <a:lnTo>
                      <a:pt x="2" y="153"/>
                    </a:lnTo>
                    <a:lnTo>
                      <a:pt x="20" y="136"/>
                    </a:lnTo>
                    <a:lnTo>
                      <a:pt x="46" y="128"/>
                    </a:lnTo>
                    <a:lnTo>
                      <a:pt x="60" y="107"/>
                    </a:lnTo>
                    <a:lnTo>
                      <a:pt x="71" y="82"/>
                    </a:lnTo>
                    <a:lnTo>
                      <a:pt x="77" y="61"/>
                    </a:lnTo>
                    <a:lnTo>
                      <a:pt x="82" y="43"/>
                    </a:lnTo>
                    <a:lnTo>
                      <a:pt x="84" y="3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214"/>
              <p:cNvSpPr>
                <a:spLocks/>
              </p:cNvSpPr>
              <p:nvPr/>
            </p:nvSpPr>
            <p:spPr bwMode="auto">
              <a:xfrm>
                <a:off x="2555" y="4183"/>
                <a:ext cx="44" cy="37"/>
              </a:xfrm>
              <a:custGeom>
                <a:avLst/>
                <a:gdLst>
                  <a:gd name="T0" fmla="*/ 0 w 178"/>
                  <a:gd name="T1" fmla="*/ 0 h 110"/>
                  <a:gd name="T2" fmla="*/ 1 w 178"/>
                  <a:gd name="T3" fmla="*/ 1 h 110"/>
                  <a:gd name="T4" fmla="*/ 4 w 178"/>
                  <a:gd name="T5" fmla="*/ 2 h 110"/>
                  <a:gd name="T6" fmla="*/ 6 w 178"/>
                  <a:gd name="T7" fmla="*/ 4 h 110"/>
                  <a:gd name="T8" fmla="*/ 7 w 178"/>
                  <a:gd name="T9" fmla="*/ 5 h 110"/>
                  <a:gd name="T10" fmla="*/ 8 w 178"/>
                  <a:gd name="T11" fmla="*/ 7 h 110"/>
                  <a:gd name="T12" fmla="*/ 10 w 178"/>
                  <a:gd name="T13" fmla="*/ 11 h 110"/>
                  <a:gd name="T14" fmla="*/ 11 w 178"/>
                  <a:gd name="T15" fmla="*/ 12 h 110"/>
                  <a:gd name="T16" fmla="*/ 9 w 178"/>
                  <a:gd name="T17" fmla="*/ 12 h 110"/>
                  <a:gd name="T18" fmla="*/ 9 w 178"/>
                  <a:gd name="T19" fmla="*/ 10 h 110"/>
                  <a:gd name="T20" fmla="*/ 8 w 178"/>
                  <a:gd name="T21" fmla="*/ 9 h 110"/>
                  <a:gd name="T22" fmla="*/ 7 w 178"/>
                  <a:gd name="T23" fmla="*/ 6 h 110"/>
                  <a:gd name="T24" fmla="*/ 4 w 178"/>
                  <a:gd name="T25" fmla="*/ 4 h 110"/>
                  <a:gd name="T26" fmla="*/ 3 w 178"/>
                  <a:gd name="T27" fmla="*/ 3 h 110"/>
                  <a:gd name="T28" fmla="*/ 1 w 178"/>
                  <a:gd name="T29" fmla="*/ 2 h 110"/>
                  <a:gd name="T30" fmla="*/ 1 w 178"/>
                  <a:gd name="T31" fmla="*/ 4 h 110"/>
                  <a:gd name="T32" fmla="*/ 0 w 178"/>
                  <a:gd name="T33" fmla="*/ 2 h 110"/>
                  <a:gd name="T34" fmla="*/ 0 w 178"/>
                  <a:gd name="T35" fmla="*/ 0 h 110"/>
                  <a:gd name="T36" fmla="*/ 0 w 178"/>
                  <a:gd name="T37" fmla="*/ 0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8"/>
                  <a:gd name="T58" fmla="*/ 0 h 110"/>
                  <a:gd name="T59" fmla="*/ 178 w 178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8" h="110">
                    <a:moveTo>
                      <a:pt x="0" y="0"/>
                    </a:moveTo>
                    <a:lnTo>
                      <a:pt x="12" y="12"/>
                    </a:lnTo>
                    <a:lnTo>
                      <a:pt x="71" y="16"/>
                    </a:lnTo>
                    <a:lnTo>
                      <a:pt x="92" y="38"/>
                    </a:lnTo>
                    <a:lnTo>
                      <a:pt x="120" y="47"/>
                    </a:lnTo>
                    <a:lnTo>
                      <a:pt x="136" y="65"/>
                    </a:lnTo>
                    <a:lnTo>
                      <a:pt x="163" y="99"/>
                    </a:lnTo>
                    <a:lnTo>
                      <a:pt x="178" y="109"/>
                    </a:lnTo>
                    <a:lnTo>
                      <a:pt x="147" y="110"/>
                    </a:lnTo>
                    <a:lnTo>
                      <a:pt x="149" y="90"/>
                    </a:lnTo>
                    <a:lnTo>
                      <a:pt x="138" y="81"/>
                    </a:lnTo>
                    <a:lnTo>
                      <a:pt x="109" y="55"/>
                    </a:lnTo>
                    <a:lnTo>
                      <a:pt x="73" y="35"/>
                    </a:lnTo>
                    <a:lnTo>
                      <a:pt x="45" y="25"/>
                    </a:lnTo>
                    <a:lnTo>
                      <a:pt x="25" y="21"/>
                    </a:lnTo>
                    <a:lnTo>
                      <a:pt x="19" y="3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215"/>
              <p:cNvSpPr>
                <a:spLocks/>
              </p:cNvSpPr>
              <p:nvPr/>
            </p:nvSpPr>
            <p:spPr bwMode="auto">
              <a:xfrm>
                <a:off x="2559" y="4194"/>
                <a:ext cx="39" cy="28"/>
              </a:xfrm>
              <a:custGeom>
                <a:avLst/>
                <a:gdLst>
                  <a:gd name="T0" fmla="*/ 0 w 156"/>
                  <a:gd name="T1" fmla="*/ 0 h 83"/>
                  <a:gd name="T2" fmla="*/ 1 w 156"/>
                  <a:gd name="T3" fmla="*/ 2 h 83"/>
                  <a:gd name="T4" fmla="*/ 4 w 156"/>
                  <a:gd name="T5" fmla="*/ 5 h 83"/>
                  <a:gd name="T6" fmla="*/ 6 w 156"/>
                  <a:gd name="T7" fmla="*/ 7 h 83"/>
                  <a:gd name="T8" fmla="*/ 8 w 156"/>
                  <a:gd name="T9" fmla="*/ 8 h 83"/>
                  <a:gd name="T10" fmla="*/ 10 w 156"/>
                  <a:gd name="T11" fmla="*/ 8 h 83"/>
                  <a:gd name="T12" fmla="*/ 9 w 156"/>
                  <a:gd name="T13" fmla="*/ 9 h 83"/>
                  <a:gd name="T14" fmla="*/ 7 w 156"/>
                  <a:gd name="T15" fmla="*/ 9 h 83"/>
                  <a:gd name="T16" fmla="*/ 4 w 156"/>
                  <a:gd name="T17" fmla="*/ 7 h 83"/>
                  <a:gd name="T18" fmla="*/ 3 w 156"/>
                  <a:gd name="T19" fmla="*/ 7 h 83"/>
                  <a:gd name="T20" fmla="*/ 2 w 156"/>
                  <a:gd name="T21" fmla="*/ 6 h 83"/>
                  <a:gd name="T22" fmla="*/ 1 w 156"/>
                  <a:gd name="T23" fmla="*/ 3 h 83"/>
                  <a:gd name="T24" fmla="*/ 0 w 156"/>
                  <a:gd name="T25" fmla="*/ 1 h 83"/>
                  <a:gd name="T26" fmla="*/ 0 w 156"/>
                  <a:gd name="T27" fmla="*/ 0 h 83"/>
                  <a:gd name="T28" fmla="*/ 0 w 156"/>
                  <a:gd name="T29" fmla="*/ 0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6"/>
                  <a:gd name="T46" fmla="*/ 0 h 83"/>
                  <a:gd name="T47" fmla="*/ 156 w 156"/>
                  <a:gd name="T48" fmla="*/ 83 h 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6" h="83">
                    <a:moveTo>
                      <a:pt x="0" y="0"/>
                    </a:moveTo>
                    <a:lnTo>
                      <a:pt x="21" y="21"/>
                    </a:lnTo>
                    <a:lnTo>
                      <a:pt x="55" y="47"/>
                    </a:lnTo>
                    <a:lnTo>
                      <a:pt x="92" y="66"/>
                    </a:lnTo>
                    <a:lnTo>
                      <a:pt x="125" y="75"/>
                    </a:lnTo>
                    <a:lnTo>
                      <a:pt x="156" y="72"/>
                    </a:lnTo>
                    <a:lnTo>
                      <a:pt x="138" y="83"/>
                    </a:lnTo>
                    <a:lnTo>
                      <a:pt x="109" y="79"/>
                    </a:lnTo>
                    <a:lnTo>
                      <a:pt x="62" y="62"/>
                    </a:lnTo>
                    <a:lnTo>
                      <a:pt x="51" y="66"/>
                    </a:lnTo>
                    <a:lnTo>
                      <a:pt x="37" y="49"/>
                    </a:lnTo>
                    <a:lnTo>
                      <a:pt x="20" y="2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216"/>
              <p:cNvSpPr>
                <a:spLocks/>
              </p:cNvSpPr>
              <p:nvPr/>
            </p:nvSpPr>
            <p:spPr bwMode="auto">
              <a:xfrm>
                <a:off x="2558" y="4210"/>
                <a:ext cx="21" cy="22"/>
              </a:xfrm>
              <a:custGeom>
                <a:avLst/>
                <a:gdLst>
                  <a:gd name="T0" fmla="*/ 0 w 86"/>
                  <a:gd name="T1" fmla="*/ 0 h 66"/>
                  <a:gd name="T2" fmla="*/ 1 w 86"/>
                  <a:gd name="T3" fmla="*/ 6 h 66"/>
                  <a:gd name="T4" fmla="*/ 2 w 86"/>
                  <a:gd name="T5" fmla="*/ 7 h 66"/>
                  <a:gd name="T6" fmla="*/ 5 w 86"/>
                  <a:gd name="T7" fmla="*/ 7 h 66"/>
                  <a:gd name="T8" fmla="*/ 3 w 86"/>
                  <a:gd name="T9" fmla="*/ 6 h 66"/>
                  <a:gd name="T10" fmla="*/ 1 w 86"/>
                  <a:gd name="T11" fmla="*/ 4 h 66"/>
                  <a:gd name="T12" fmla="*/ 0 w 86"/>
                  <a:gd name="T13" fmla="*/ 0 h 66"/>
                  <a:gd name="T14" fmla="*/ 0 w 86"/>
                  <a:gd name="T15" fmla="*/ 0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66"/>
                  <a:gd name="T26" fmla="*/ 86 w 86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66">
                    <a:moveTo>
                      <a:pt x="0" y="0"/>
                    </a:moveTo>
                    <a:lnTo>
                      <a:pt x="19" y="53"/>
                    </a:lnTo>
                    <a:lnTo>
                      <a:pt x="36" y="66"/>
                    </a:lnTo>
                    <a:lnTo>
                      <a:pt x="86" y="59"/>
                    </a:lnTo>
                    <a:lnTo>
                      <a:pt x="51" y="52"/>
                    </a:lnTo>
                    <a:lnTo>
                      <a:pt x="2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217"/>
              <p:cNvSpPr>
                <a:spLocks/>
              </p:cNvSpPr>
              <p:nvPr/>
            </p:nvSpPr>
            <p:spPr bwMode="auto">
              <a:xfrm>
                <a:off x="2516" y="4141"/>
                <a:ext cx="119" cy="137"/>
              </a:xfrm>
              <a:custGeom>
                <a:avLst/>
                <a:gdLst>
                  <a:gd name="T0" fmla="*/ 3 w 477"/>
                  <a:gd name="T1" fmla="*/ 0 h 410"/>
                  <a:gd name="T2" fmla="*/ 3 w 477"/>
                  <a:gd name="T3" fmla="*/ 10 h 410"/>
                  <a:gd name="T4" fmla="*/ 3 w 477"/>
                  <a:gd name="T5" fmla="*/ 15 h 410"/>
                  <a:gd name="T6" fmla="*/ 3 w 477"/>
                  <a:gd name="T7" fmla="*/ 20 h 410"/>
                  <a:gd name="T8" fmla="*/ 4 w 477"/>
                  <a:gd name="T9" fmla="*/ 25 h 410"/>
                  <a:gd name="T10" fmla="*/ 5 w 477"/>
                  <a:gd name="T11" fmla="*/ 30 h 410"/>
                  <a:gd name="T12" fmla="*/ 6 w 477"/>
                  <a:gd name="T13" fmla="*/ 33 h 410"/>
                  <a:gd name="T14" fmla="*/ 7 w 477"/>
                  <a:gd name="T15" fmla="*/ 37 h 410"/>
                  <a:gd name="T16" fmla="*/ 9 w 477"/>
                  <a:gd name="T17" fmla="*/ 40 h 410"/>
                  <a:gd name="T18" fmla="*/ 11 w 477"/>
                  <a:gd name="T19" fmla="*/ 42 h 410"/>
                  <a:gd name="T20" fmla="*/ 13 w 477"/>
                  <a:gd name="T21" fmla="*/ 42 h 410"/>
                  <a:gd name="T22" fmla="*/ 15 w 477"/>
                  <a:gd name="T23" fmla="*/ 42 h 410"/>
                  <a:gd name="T24" fmla="*/ 18 w 477"/>
                  <a:gd name="T25" fmla="*/ 40 h 410"/>
                  <a:gd name="T26" fmla="*/ 20 w 477"/>
                  <a:gd name="T27" fmla="*/ 38 h 410"/>
                  <a:gd name="T28" fmla="*/ 23 w 477"/>
                  <a:gd name="T29" fmla="*/ 34 h 410"/>
                  <a:gd name="T30" fmla="*/ 25 w 477"/>
                  <a:gd name="T31" fmla="*/ 31 h 410"/>
                  <a:gd name="T32" fmla="*/ 26 w 477"/>
                  <a:gd name="T33" fmla="*/ 27 h 410"/>
                  <a:gd name="T34" fmla="*/ 28 w 477"/>
                  <a:gd name="T35" fmla="*/ 23 h 410"/>
                  <a:gd name="T36" fmla="*/ 30 w 477"/>
                  <a:gd name="T37" fmla="*/ 19 h 410"/>
                  <a:gd name="T38" fmla="*/ 28 w 477"/>
                  <a:gd name="T39" fmla="*/ 28 h 410"/>
                  <a:gd name="T40" fmla="*/ 25 w 477"/>
                  <a:gd name="T41" fmla="*/ 34 h 410"/>
                  <a:gd name="T42" fmla="*/ 21 w 477"/>
                  <a:gd name="T43" fmla="*/ 40 h 410"/>
                  <a:gd name="T44" fmla="*/ 16 w 477"/>
                  <a:gd name="T45" fmla="*/ 43 h 410"/>
                  <a:gd name="T46" fmla="*/ 11 w 477"/>
                  <a:gd name="T47" fmla="*/ 44 h 410"/>
                  <a:gd name="T48" fmla="*/ 8 w 477"/>
                  <a:gd name="T49" fmla="*/ 42 h 410"/>
                  <a:gd name="T50" fmla="*/ 6 w 477"/>
                  <a:gd name="T51" fmla="*/ 37 h 410"/>
                  <a:gd name="T52" fmla="*/ 4 w 477"/>
                  <a:gd name="T53" fmla="*/ 30 h 410"/>
                  <a:gd name="T54" fmla="*/ 3 w 477"/>
                  <a:gd name="T55" fmla="*/ 22 h 410"/>
                  <a:gd name="T56" fmla="*/ 2 w 477"/>
                  <a:gd name="T57" fmla="*/ 27 h 410"/>
                  <a:gd name="T58" fmla="*/ 2 w 477"/>
                  <a:gd name="T59" fmla="*/ 31 h 410"/>
                  <a:gd name="T60" fmla="*/ 2 w 477"/>
                  <a:gd name="T61" fmla="*/ 37 h 410"/>
                  <a:gd name="T62" fmla="*/ 3 w 477"/>
                  <a:gd name="T63" fmla="*/ 41 h 410"/>
                  <a:gd name="T64" fmla="*/ 4 w 477"/>
                  <a:gd name="T65" fmla="*/ 46 h 410"/>
                  <a:gd name="T66" fmla="*/ 3 w 477"/>
                  <a:gd name="T67" fmla="*/ 42 h 410"/>
                  <a:gd name="T68" fmla="*/ 2 w 477"/>
                  <a:gd name="T69" fmla="*/ 39 h 410"/>
                  <a:gd name="T70" fmla="*/ 2 w 477"/>
                  <a:gd name="T71" fmla="*/ 34 h 410"/>
                  <a:gd name="T72" fmla="*/ 2 w 477"/>
                  <a:gd name="T73" fmla="*/ 32 h 410"/>
                  <a:gd name="T74" fmla="*/ 1 w 477"/>
                  <a:gd name="T75" fmla="*/ 29 h 410"/>
                  <a:gd name="T76" fmla="*/ 0 w 477"/>
                  <a:gd name="T77" fmla="*/ 32 h 410"/>
                  <a:gd name="T78" fmla="*/ 0 w 477"/>
                  <a:gd name="T79" fmla="*/ 27 h 410"/>
                  <a:gd name="T80" fmla="*/ 0 w 477"/>
                  <a:gd name="T81" fmla="*/ 22 h 410"/>
                  <a:gd name="T82" fmla="*/ 0 w 477"/>
                  <a:gd name="T83" fmla="*/ 18 h 410"/>
                  <a:gd name="T84" fmla="*/ 1 w 477"/>
                  <a:gd name="T85" fmla="*/ 15 h 410"/>
                  <a:gd name="T86" fmla="*/ 1 w 477"/>
                  <a:gd name="T87" fmla="*/ 12 h 410"/>
                  <a:gd name="T88" fmla="*/ 2 w 477"/>
                  <a:gd name="T89" fmla="*/ 10 h 410"/>
                  <a:gd name="T90" fmla="*/ 2 w 477"/>
                  <a:gd name="T91" fmla="*/ 7 h 410"/>
                  <a:gd name="T92" fmla="*/ 3 w 477"/>
                  <a:gd name="T93" fmla="*/ 0 h 410"/>
                  <a:gd name="T94" fmla="*/ 3 w 477"/>
                  <a:gd name="T95" fmla="*/ 0 h 4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77"/>
                  <a:gd name="T145" fmla="*/ 0 h 410"/>
                  <a:gd name="T146" fmla="*/ 477 w 477"/>
                  <a:gd name="T147" fmla="*/ 410 h 4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77" h="410">
                    <a:moveTo>
                      <a:pt x="55" y="0"/>
                    </a:moveTo>
                    <a:lnTo>
                      <a:pt x="49" y="94"/>
                    </a:lnTo>
                    <a:lnTo>
                      <a:pt x="49" y="134"/>
                    </a:lnTo>
                    <a:lnTo>
                      <a:pt x="52" y="177"/>
                    </a:lnTo>
                    <a:lnTo>
                      <a:pt x="62" y="225"/>
                    </a:lnTo>
                    <a:lnTo>
                      <a:pt x="75" y="265"/>
                    </a:lnTo>
                    <a:lnTo>
                      <a:pt x="91" y="300"/>
                    </a:lnTo>
                    <a:lnTo>
                      <a:pt x="112" y="328"/>
                    </a:lnTo>
                    <a:lnTo>
                      <a:pt x="144" y="359"/>
                    </a:lnTo>
                    <a:lnTo>
                      <a:pt x="180" y="374"/>
                    </a:lnTo>
                    <a:lnTo>
                      <a:pt x="218" y="377"/>
                    </a:lnTo>
                    <a:lnTo>
                      <a:pt x="250" y="377"/>
                    </a:lnTo>
                    <a:lnTo>
                      <a:pt x="285" y="361"/>
                    </a:lnTo>
                    <a:lnTo>
                      <a:pt x="324" y="338"/>
                    </a:lnTo>
                    <a:lnTo>
                      <a:pt x="367" y="304"/>
                    </a:lnTo>
                    <a:lnTo>
                      <a:pt x="395" y="277"/>
                    </a:lnTo>
                    <a:lnTo>
                      <a:pt x="424" y="244"/>
                    </a:lnTo>
                    <a:lnTo>
                      <a:pt x="451" y="206"/>
                    </a:lnTo>
                    <a:lnTo>
                      <a:pt x="477" y="172"/>
                    </a:lnTo>
                    <a:lnTo>
                      <a:pt x="448" y="248"/>
                    </a:lnTo>
                    <a:lnTo>
                      <a:pt x="395" y="309"/>
                    </a:lnTo>
                    <a:lnTo>
                      <a:pt x="339" y="355"/>
                    </a:lnTo>
                    <a:lnTo>
                      <a:pt x="258" y="390"/>
                    </a:lnTo>
                    <a:lnTo>
                      <a:pt x="183" y="397"/>
                    </a:lnTo>
                    <a:lnTo>
                      <a:pt x="129" y="380"/>
                    </a:lnTo>
                    <a:lnTo>
                      <a:pt x="91" y="333"/>
                    </a:lnTo>
                    <a:lnTo>
                      <a:pt x="62" y="271"/>
                    </a:lnTo>
                    <a:lnTo>
                      <a:pt x="43" y="200"/>
                    </a:lnTo>
                    <a:lnTo>
                      <a:pt x="32" y="239"/>
                    </a:lnTo>
                    <a:lnTo>
                      <a:pt x="39" y="281"/>
                    </a:lnTo>
                    <a:lnTo>
                      <a:pt x="39" y="328"/>
                    </a:lnTo>
                    <a:lnTo>
                      <a:pt x="51" y="368"/>
                    </a:lnTo>
                    <a:lnTo>
                      <a:pt x="72" y="410"/>
                    </a:lnTo>
                    <a:lnTo>
                      <a:pt x="46" y="374"/>
                    </a:lnTo>
                    <a:lnTo>
                      <a:pt x="34" y="349"/>
                    </a:lnTo>
                    <a:lnTo>
                      <a:pt x="33" y="309"/>
                    </a:lnTo>
                    <a:lnTo>
                      <a:pt x="27" y="283"/>
                    </a:lnTo>
                    <a:lnTo>
                      <a:pt x="13" y="257"/>
                    </a:lnTo>
                    <a:lnTo>
                      <a:pt x="6" y="290"/>
                    </a:lnTo>
                    <a:lnTo>
                      <a:pt x="0" y="241"/>
                    </a:lnTo>
                    <a:lnTo>
                      <a:pt x="0" y="202"/>
                    </a:lnTo>
                    <a:lnTo>
                      <a:pt x="2" y="164"/>
                    </a:lnTo>
                    <a:lnTo>
                      <a:pt x="15" y="133"/>
                    </a:lnTo>
                    <a:lnTo>
                      <a:pt x="22" y="107"/>
                    </a:lnTo>
                    <a:lnTo>
                      <a:pt x="29" y="86"/>
                    </a:lnTo>
                    <a:lnTo>
                      <a:pt x="34" y="6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218"/>
              <p:cNvSpPr>
                <a:spLocks/>
              </p:cNvSpPr>
              <p:nvPr/>
            </p:nvSpPr>
            <p:spPr bwMode="auto">
              <a:xfrm>
                <a:off x="2388" y="3581"/>
                <a:ext cx="87" cy="223"/>
              </a:xfrm>
              <a:custGeom>
                <a:avLst/>
                <a:gdLst>
                  <a:gd name="T0" fmla="*/ 22 w 348"/>
                  <a:gd name="T1" fmla="*/ 28 h 670"/>
                  <a:gd name="T2" fmla="*/ 22 w 348"/>
                  <a:gd name="T3" fmla="*/ 19 h 670"/>
                  <a:gd name="T4" fmla="*/ 20 w 348"/>
                  <a:gd name="T5" fmla="*/ 3 h 670"/>
                  <a:gd name="T6" fmla="*/ 19 w 348"/>
                  <a:gd name="T7" fmla="*/ 0 h 670"/>
                  <a:gd name="T8" fmla="*/ 18 w 348"/>
                  <a:gd name="T9" fmla="*/ 1 h 670"/>
                  <a:gd name="T10" fmla="*/ 18 w 348"/>
                  <a:gd name="T11" fmla="*/ 5 h 670"/>
                  <a:gd name="T12" fmla="*/ 18 w 348"/>
                  <a:gd name="T13" fmla="*/ 31 h 670"/>
                  <a:gd name="T14" fmla="*/ 16 w 348"/>
                  <a:gd name="T15" fmla="*/ 23 h 670"/>
                  <a:gd name="T16" fmla="*/ 12 w 348"/>
                  <a:gd name="T17" fmla="*/ 5 h 670"/>
                  <a:gd name="T18" fmla="*/ 10 w 348"/>
                  <a:gd name="T19" fmla="*/ 5 h 670"/>
                  <a:gd name="T20" fmla="*/ 10 w 348"/>
                  <a:gd name="T21" fmla="*/ 9 h 670"/>
                  <a:gd name="T22" fmla="*/ 13 w 348"/>
                  <a:gd name="T23" fmla="*/ 36 h 670"/>
                  <a:gd name="T24" fmla="*/ 10 w 348"/>
                  <a:gd name="T25" fmla="*/ 36 h 670"/>
                  <a:gd name="T26" fmla="*/ 5 w 348"/>
                  <a:gd name="T27" fmla="*/ 27 h 670"/>
                  <a:gd name="T28" fmla="*/ 1 w 348"/>
                  <a:gd name="T29" fmla="*/ 24 h 670"/>
                  <a:gd name="T30" fmla="*/ 0 w 348"/>
                  <a:gd name="T31" fmla="*/ 27 h 670"/>
                  <a:gd name="T32" fmla="*/ 6 w 348"/>
                  <a:gd name="T33" fmla="*/ 37 h 670"/>
                  <a:gd name="T34" fmla="*/ 9 w 348"/>
                  <a:gd name="T35" fmla="*/ 47 h 670"/>
                  <a:gd name="T36" fmla="*/ 11 w 348"/>
                  <a:gd name="T37" fmla="*/ 59 h 670"/>
                  <a:gd name="T38" fmla="*/ 12 w 348"/>
                  <a:gd name="T39" fmla="*/ 68 h 670"/>
                  <a:gd name="T40" fmla="*/ 16 w 348"/>
                  <a:gd name="T41" fmla="*/ 74 h 670"/>
                  <a:gd name="T42" fmla="*/ 13 w 348"/>
                  <a:gd name="T43" fmla="*/ 70 h 670"/>
                  <a:gd name="T44" fmla="*/ 11 w 348"/>
                  <a:gd name="T45" fmla="*/ 62 h 670"/>
                  <a:gd name="T46" fmla="*/ 11 w 348"/>
                  <a:gd name="T47" fmla="*/ 50 h 670"/>
                  <a:gd name="T48" fmla="*/ 10 w 348"/>
                  <a:gd name="T49" fmla="*/ 48 h 670"/>
                  <a:gd name="T50" fmla="*/ 10 w 348"/>
                  <a:gd name="T51" fmla="*/ 42 h 670"/>
                  <a:gd name="T52" fmla="*/ 6 w 348"/>
                  <a:gd name="T53" fmla="*/ 36 h 670"/>
                  <a:gd name="T54" fmla="*/ 2 w 348"/>
                  <a:gd name="T55" fmla="*/ 29 h 670"/>
                  <a:gd name="T56" fmla="*/ 1 w 348"/>
                  <a:gd name="T57" fmla="*/ 25 h 670"/>
                  <a:gd name="T58" fmla="*/ 3 w 348"/>
                  <a:gd name="T59" fmla="*/ 25 h 670"/>
                  <a:gd name="T60" fmla="*/ 9 w 348"/>
                  <a:gd name="T61" fmla="*/ 36 h 670"/>
                  <a:gd name="T62" fmla="*/ 13 w 348"/>
                  <a:gd name="T63" fmla="*/ 37 h 670"/>
                  <a:gd name="T64" fmla="*/ 12 w 348"/>
                  <a:gd name="T65" fmla="*/ 25 h 670"/>
                  <a:gd name="T66" fmla="*/ 11 w 348"/>
                  <a:gd name="T67" fmla="*/ 6 h 670"/>
                  <a:gd name="T68" fmla="*/ 12 w 348"/>
                  <a:gd name="T69" fmla="*/ 7 h 670"/>
                  <a:gd name="T70" fmla="*/ 15 w 348"/>
                  <a:gd name="T71" fmla="*/ 23 h 670"/>
                  <a:gd name="T72" fmla="*/ 17 w 348"/>
                  <a:gd name="T73" fmla="*/ 33 h 670"/>
                  <a:gd name="T74" fmla="*/ 18 w 348"/>
                  <a:gd name="T75" fmla="*/ 32 h 670"/>
                  <a:gd name="T76" fmla="*/ 18 w 348"/>
                  <a:gd name="T77" fmla="*/ 9 h 670"/>
                  <a:gd name="T78" fmla="*/ 18 w 348"/>
                  <a:gd name="T79" fmla="*/ 2 h 670"/>
                  <a:gd name="T80" fmla="*/ 20 w 348"/>
                  <a:gd name="T81" fmla="*/ 1 h 670"/>
                  <a:gd name="T82" fmla="*/ 21 w 348"/>
                  <a:gd name="T83" fmla="*/ 21 h 670"/>
                  <a:gd name="T84" fmla="*/ 22 w 348"/>
                  <a:gd name="T85" fmla="*/ 32 h 67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8"/>
                  <a:gd name="T130" fmla="*/ 0 h 670"/>
                  <a:gd name="T131" fmla="*/ 348 w 348"/>
                  <a:gd name="T132" fmla="*/ 670 h 67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8" h="670">
                    <a:moveTo>
                      <a:pt x="348" y="291"/>
                    </a:moveTo>
                    <a:lnTo>
                      <a:pt x="344" y="253"/>
                    </a:lnTo>
                    <a:lnTo>
                      <a:pt x="344" y="204"/>
                    </a:lnTo>
                    <a:lnTo>
                      <a:pt x="342" y="169"/>
                    </a:lnTo>
                    <a:lnTo>
                      <a:pt x="334" y="104"/>
                    </a:lnTo>
                    <a:lnTo>
                      <a:pt x="324" y="23"/>
                    </a:lnTo>
                    <a:lnTo>
                      <a:pt x="316" y="7"/>
                    </a:lnTo>
                    <a:lnTo>
                      <a:pt x="309" y="0"/>
                    </a:lnTo>
                    <a:lnTo>
                      <a:pt x="293" y="0"/>
                    </a:lnTo>
                    <a:lnTo>
                      <a:pt x="285" y="9"/>
                    </a:lnTo>
                    <a:lnTo>
                      <a:pt x="278" y="26"/>
                    </a:lnTo>
                    <a:lnTo>
                      <a:pt x="278" y="46"/>
                    </a:lnTo>
                    <a:lnTo>
                      <a:pt x="280" y="176"/>
                    </a:lnTo>
                    <a:lnTo>
                      <a:pt x="278" y="282"/>
                    </a:lnTo>
                    <a:lnTo>
                      <a:pt x="272" y="291"/>
                    </a:lnTo>
                    <a:lnTo>
                      <a:pt x="249" y="204"/>
                    </a:lnTo>
                    <a:lnTo>
                      <a:pt x="240" y="176"/>
                    </a:lnTo>
                    <a:lnTo>
                      <a:pt x="196" y="45"/>
                    </a:lnTo>
                    <a:lnTo>
                      <a:pt x="177" y="35"/>
                    </a:lnTo>
                    <a:lnTo>
                      <a:pt x="164" y="44"/>
                    </a:lnTo>
                    <a:lnTo>
                      <a:pt x="157" y="59"/>
                    </a:lnTo>
                    <a:lnTo>
                      <a:pt x="157" y="85"/>
                    </a:lnTo>
                    <a:lnTo>
                      <a:pt x="181" y="211"/>
                    </a:lnTo>
                    <a:lnTo>
                      <a:pt x="200" y="322"/>
                    </a:lnTo>
                    <a:lnTo>
                      <a:pt x="176" y="327"/>
                    </a:lnTo>
                    <a:lnTo>
                      <a:pt x="157" y="322"/>
                    </a:lnTo>
                    <a:lnTo>
                      <a:pt x="114" y="275"/>
                    </a:lnTo>
                    <a:lnTo>
                      <a:pt x="75" y="247"/>
                    </a:lnTo>
                    <a:lnTo>
                      <a:pt x="38" y="211"/>
                    </a:lnTo>
                    <a:lnTo>
                      <a:pt x="10" y="213"/>
                    </a:lnTo>
                    <a:lnTo>
                      <a:pt x="0" y="227"/>
                    </a:lnTo>
                    <a:lnTo>
                      <a:pt x="5" y="247"/>
                    </a:lnTo>
                    <a:lnTo>
                      <a:pt x="33" y="291"/>
                    </a:lnTo>
                    <a:lnTo>
                      <a:pt x="90" y="334"/>
                    </a:lnTo>
                    <a:lnTo>
                      <a:pt x="130" y="393"/>
                    </a:lnTo>
                    <a:lnTo>
                      <a:pt x="147" y="422"/>
                    </a:lnTo>
                    <a:lnTo>
                      <a:pt x="158" y="462"/>
                    </a:lnTo>
                    <a:lnTo>
                      <a:pt x="170" y="530"/>
                    </a:lnTo>
                    <a:lnTo>
                      <a:pt x="177" y="572"/>
                    </a:lnTo>
                    <a:lnTo>
                      <a:pt x="193" y="610"/>
                    </a:lnTo>
                    <a:lnTo>
                      <a:pt x="213" y="646"/>
                    </a:lnTo>
                    <a:lnTo>
                      <a:pt x="253" y="670"/>
                    </a:lnTo>
                    <a:lnTo>
                      <a:pt x="241" y="646"/>
                    </a:lnTo>
                    <a:lnTo>
                      <a:pt x="212" y="627"/>
                    </a:lnTo>
                    <a:lnTo>
                      <a:pt x="195" y="597"/>
                    </a:lnTo>
                    <a:lnTo>
                      <a:pt x="181" y="556"/>
                    </a:lnTo>
                    <a:lnTo>
                      <a:pt x="171" y="491"/>
                    </a:lnTo>
                    <a:lnTo>
                      <a:pt x="167" y="451"/>
                    </a:lnTo>
                    <a:lnTo>
                      <a:pt x="190" y="423"/>
                    </a:lnTo>
                    <a:lnTo>
                      <a:pt x="161" y="436"/>
                    </a:lnTo>
                    <a:lnTo>
                      <a:pt x="152" y="409"/>
                    </a:lnTo>
                    <a:lnTo>
                      <a:pt x="150" y="383"/>
                    </a:lnTo>
                    <a:lnTo>
                      <a:pt x="123" y="358"/>
                    </a:lnTo>
                    <a:lnTo>
                      <a:pt x="96" y="328"/>
                    </a:lnTo>
                    <a:lnTo>
                      <a:pt x="52" y="291"/>
                    </a:lnTo>
                    <a:lnTo>
                      <a:pt x="23" y="257"/>
                    </a:lnTo>
                    <a:lnTo>
                      <a:pt x="10" y="237"/>
                    </a:lnTo>
                    <a:lnTo>
                      <a:pt x="14" y="226"/>
                    </a:lnTo>
                    <a:lnTo>
                      <a:pt x="29" y="217"/>
                    </a:lnTo>
                    <a:lnTo>
                      <a:pt x="50" y="228"/>
                    </a:lnTo>
                    <a:lnTo>
                      <a:pt x="101" y="278"/>
                    </a:lnTo>
                    <a:lnTo>
                      <a:pt x="146" y="324"/>
                    </a:lnTo>
                    <a:lnTo>
                      <a:pt x="177" y="334"/>
                    </a:lnTo>
                    <a:lnTo>
                      <a:pt x="204" y="330"/>
                    </a:lnTo>
                    <a:lnTo>
                      <a:pt x="217" y="315"/>
                    </a:lnTo>
                    <a:lnTo>
                      <a:pt x="192" y="227"/>
                    </a:lnTo>
                    <a:lnTo>
                      <a:pt x="161" y="75"/>
                    </a:lnTo>
                    <a:lnTo>
                      <a:pt x="170" y="51"/>
                    </a:lnTo>
                    <a:lnTo>
                      <a:pt x="182" y="49"/>
                    </a:lnTo>
                    <a:lnTo>
                      <a:pt x="196" y="61"/>
                    </a:lnTo>
                    <a:lnTo>
                      <a:pt x="219" y="124"/>
                    </a:lnTo>
                    <a:lnTo>
                      <a:pt x="241" y="204"/>
                    </a:lnTo>
                    <a:lnTo>
                      <a:pt x="258" y="292"/>
                    </a:lnTo>
                    <a:lnTo>
                      <a:pt x="264" y="299"/>
                    </a:lnTo>
                    <a:lnTo>
                      <a:pt x="281" y="301"/>
                    </a:lnTo>
                    <a:lnTo>
                      <a:pt x="286" y="286"/>
                    </a:lnTo>
                    <a:lnTo>
                      <a:pt x="286" y="188"/>
                    </a:lnTo>
                    <a:lnTo>
                      <a:pt x="282" y="83"/>
                    </a:lnTo>
                    <a:lnTo>
                      <a:pt x="282" y="39"/>
                    </a:lnTo>
                    <a:lnTo>
                      <a:pt x="291" y="15"/>
                    </a:lnTo>
                    <a:lnTo>
                      <a:pt x="302" y="9"/>
                    </a:lnTo>
                    <a:lnTo>
                      <a:pt x="314" y="13"/>
                    </a:lnTo>
                    <a:lnTo>
                      <a:pt x="321" y="35"/>
                    </a:lnTo>
                    <a:lnTo>
                      <a:pt x="338" y="188"/>
                    </a:lnTo>
                    <a:lnTo>
                      <a:pt x="342" y="247"/>
                    </a:lnTo>
                    <a:lnTo>
                      <a:pt x="348" y="2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219"/>
              <p:cNvSpPr>
                <a:spLocks/>
              </p:cNvSpPr>
              <p:nvPr/>
            </p:nvSpPr>
            <p:spPr bwMode="auto">
              <a:xfrm>
                <a:off x="2456" y="3711"/>
                <a:ext cx="27" cy="14"/>
              </a:xfrm>
              <a:custGeom>
                <a:avLst/>
                <a:gdLst>
                  <a:gd name="T0" fmla="*/ 7 w 109"/>
                  <a:gd name="T1" fmla="*/ 1 h 42"/>
                  <a:gd name="T2" fmla="*/ 6 w 109"/>
                  <a:gd name="T3" fmla="*/ 0 h 42"/>
                  <a:gd name="T4" fmla="*/ 0 w 109"/>
                  <a:gd name="T5" fmla="*/ 5 h 42"/>
                  <a:gd name="T6" fmla="*/ 4 w 109"/>
                  <a:gd name="T7" fmla="*/ 2 h 42"/>
                  <a:gd name="T8" fmla="*/ 7 w 109"/>
                  <a:gd name="T9" fmla="*/ 1 h 42"/>
                  <a:gd name="T10" fmla="*/ 7 w 109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42"/>
                  <a:gd name="T20" fmla="*/ 109 w 10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42">
                    <a:moveTo>
                      <a:pt x="109" y="10"/>
                    </a:moveTo>
                    <a:lnTo>
                      <a:pt x="95" y="0"/>
                    </a:lnTo>
                    <a:lnTo>
                      <a:pt x="0" y="42"/>
                    </a:lnTo>
                    <a:lnTo>
                      <a:pt x="69" y="20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220"/>
              <p:cNvSpPr>
                <a:spLocks/>
              </p:cNvSpPr>
              <p:nvPr/>
            </p:nvSpPr>
            <p:spPr bwMode="auto">
              <a:xfrm>
                <a:off x="2419" y="3796"/>
                <a:ext cx="69" cy="381"/>
              </a:xfrm>
              <a:custGeom>
                <a:avLst/>
                <a:gdLst>
                  <a:gd name="T0" fmla="*/ 17 w 278"/>
                  <a:gd name="T1" fmla="*/ 0 h 1143"/>
                  <a:gd name="T2" fmla="*/ 17 w 278"/>
                  <a:gd name="T3" fmla="*/ 7 h 1143"/>
                  <a:gd name="T4" fmla="*/ 16 w 278"/>
                  <a:gd name="T5" fmla="*/ 17 h 1143"/>
                  <a:gd name="T6" fmla="*/ 16 w 278"/>
                  <a:gd name="T7" fmla="*/ 25 h 1143"/>
                  <a:gd name="T8" fmla="*/ 16 w 278"/>
                  <a:gd name="T9" fmla="*/ 37 h 1143"/>
                  <a:gd name="T10" fmla="*/ 17 w 278"/>
                  <a:gd name="T11" fmla="*/ 43 h 1143"/>
                  <a:gd name="T12" fmla="*/ 16 w 278"/>
                  <a:gd name="T13" fmla="*/ 49 h 1143"/>
                  <a:gd name="T14" fmla="*/ 16 w 278"/>
                  <a:gd name="T15" fmla="*/ 54 h 1143"/>
                  <a:gd name="T16" fmla="*/ 15 w 278"/>
                  <a:gd name="T17" fmla="*/ 60 h 1143"/>
                  <a:gd name="T18" fmla="*/ 15 w 278"/>
                  <a:gd name="T19" fmla="*/ 66 h 1143"/>
                  <a:gd name="T20" fmla="*/ 16 w 278"/>
                  <a:gd name="T21" fmla="*/ 71 h 1143"/>
                  <a:gd name="T22" fmla="*/ 16 w 278"/>
                  <a:gd name="T23" fmla="*/ 76 h 1143"/>
                  <a:gd name="T24" fmla="*/ 16 w 278"/>
                  <a:gd name="T25" fmla="*/ 79 h 1143"/>
                  <a:gd name="T26" fmla="*/ 16 w 278"/>
                  <a:gd name="T27" fmla="*/ 87 h 1143"/>
                  <a:gd name="T28" fmla="*/ 16 w 278"/>
                  <a:gd name="T29" fmla="*/ 96 h 1143"/>
                  <a:gd name="T30" fmla="*/ 17 w 278"/>
                  <a:gd name="T31" fmla="*/ 101 h 1143"/>
                  <a:gd name="T32" fmla="*/ 16 w 278"/>
                  <a:gd name="T33" fmla="*/ 105 h 1143"/>
                  <a:gd name="T34" fmla="*/ 14 w 278"/>
                  <a:gd name="T35" fmla="*/ 111 h 1143"/>
                  <a:gd name="T36" fmla="*/ 11 w 278"/>
                  <a:gd name="T37" fmla="*/ 117 h 1143"/>
                  <a:gd name="T38" fmla="*/ 9 w 278"/>
                  <a:gd name="T39" fmla="*/ 121 h 1143"/>
                  <a:gd name="T40" fmla="*/ 6 w 278"/>
                  <a:gd name="T41" fmla="*/ 124 h 1143"/>
                  <a:gd name="T42" fmla="*/ 3 w 278"/>
                  <a:gd name="T43" fmla="*/ 126 h 1143"/>
                  <a:gd name="T44" fmla="*/ 0 w 278"/>
                  <a:gd name="T45" fmla="*/ 127 h 1143"/>
                  <a:gd name="T46" fmla="*/ 0 w 278"/>
                  <a:gd name="T47" fmla="*/ 125 h 1143"/>
                  <a:gd name="T48" fmla="*/ 1 w 278"/>
                  <a:gd name="T49" fmla="*/ 123 h 1143"/>
                  <a:gd name="T50" fmla="*/ 2 w 278"/>
                  <a:gd name="T51" fmla="*/ 124 h 1143"/>
                  <a:gd name="T52" fmla="*/ 4 w 278"/>
                  <a:gd name="T53" fmla="*/ 123 h 1143"/>
                  <a:gd name="T54" fmla="*/ 6 w 278"/>
                  <a:gd name="T55" fmla="*/ 121 h 1143"/>
                  <a:gd name="T56" fmla="*/ 9 w 278"/>
                  <a:gd name="T57" fmla="*/ 117 h 1143"/>
                  <a:gd name="T58" fmla="*/ 11 w 278"/>
                  <a:gd name="T59" fmla="*/ 112 h 1143"/>
                  <a:gd name="T60" fmla="*/ 13 w 278"/>
                  <a:gd name="T61" fmla="*/ 106 h 1143"/>
                  <a:gd name="T62" fmla="*/ 15 w 278"/>
                  <a:gd name="T63" fmla="*/ 97 h 1143"/>
                  <a:gd name="T64" fmla="*/ 16 w 278"/>
                  <a:gd name="T65" fmla="*/ 81 h 1143"/>
                  <a:gd name="T66" fmla="*/ 15 w 278"/>
                  <a:gd name="T67" fmla="*/ 77 h 1143"/>
                  <a:gd name="T68" fmla="*/ 15 w 278"/>
                  <a:gd name="T69" fmla="*/ 74 h 1143"/>
                  <a:gd name="T70" fmla="*/ 14 w 278"/>
                  <a:gd name="T71" fmla="*/ 70 h 1143"/>
                  <a:gd name="T72" fmla="*/ 13 w 278"/>
                  <a:gd name="T73" fmla="*/ 73 h 1143"/>
                  <a:gd name="T74" fmla="*/ 14 w 278"/>
                  <a:gd name="T75" fmla="*/ 63 h 1143"/>
                  <a:gd name="T76" fmla="*/ 15 w 278"/>
                  <a:gd name="T77" fmla="*/ 56 h 1143"/>
                  <a:gd name="T78" fmla="*/ 15 w 278"/>
                  <a:gd name="T79" fmla="*/ 49 h 1143"/>
                  <a:gd name="T80" fmla="*/ 16 w 278"/>
                  <a:gd name="T81" fmla="*/ 45 h 1143"/>
                  <a:gd name="T82" fmla="*/ 16 w 278"/>
                  <a:gd name="T83" fmla="*/ 39 h 1143"/>
                  <a:gd name="T84" fmla="*/ 15 w 278"/>
                  <a:gd name="T85" fmla="*/ 32 h 1143"/>
                  <a:gd name="T86" fmla="*/ 15 w 278"/>
                  <a:gd name="T87" fmla="*/ 24 h 1143"/>
                  <a:gd name="T88" fmla="*/ 15 w 278"/>
                  <a:gd name="T89" fmla="*/ 19 h 1143"/>
                  <a:gd name="T90" fmla="*/ 16 w 278"/>
                  <a:gd name="T91" fmla="*/ 13 h 1143"/>
                  <a:gd name="T92" fmla="*/ 16 w 278"/>
                  <a:gd name="T93" fmla="*/ 7 h 1143"/>
                  <a:gd name="T94" fmla="*/ 16 w 278"/>
                  <a:gd name="T95" fmla="*/ 1 h 1143"/>
                  <a:gd name="T96" fmla="*/ 17 w 278"/>
                  <a:gd name="T97" fmla="*/ 0 h 1143"/>
                  <a:gd name="T98" fmla="*/ 17 w 278"/>
                  <a:gd name="T99" fmla="*/ 0 h 114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8"/>
                  <a:gd name="T151" fmla="*/ 0 h 1143"/>
                  <a:gd name="T152" fmla="*/ 278 w 278"/>
                  <a:gd name="T153" fmla="*/ 1143 h 114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8" h="1143">
                    <a:moveTo>
                      <a:pt x="278" y="0"/>
                    </a:moveTo>
                    <a:lnTo>
                      <a:pt x="271" y="65"/>
                    </a:lnTo>
                    <a:lnTo>
                      <a:pt x="263" y="152"/>
                    </a:lnTo>
                    <a:lnTo>
                      <a:pt x="263" y="226"/>
                    </a:lnTo>
                    <a:lnTo>
                      <a:pt x="267" y="333"/>
                    </a:lnTo>
                    <a:lnTo>
                      <a:pt x="271" y="389"/>
                    </a:lnTo>
                    <a:lnTo>
                      <a:pt x="267" y="441"/>
                    </a:lnTo>
                    <a:lnTo>
                      <a:pt x="260" y="487"/>
                    </a:lnTo>
                    <a:lnTo>
                      <a:pt x="250" y="544"/>
                    </a:lnTo>
                    <a:lnTo>
                      <a:pt x="241" y="596"/>
                    </a:lnTo>
                    <a:lnTo>
                      <a:pt x="253" y="637"/>
                    </a:lnTo>
                    <a:lnTo>
                      <a:pt x="260" y="682"/>
                    </a:lnTo>
                    <a:lnTo>
                      <a:pt x="263" y="715"/>
                    </a:lnTo>
                    <a:lnTo>
                      <a:pt x="260" y="780"/>
                    </a:lnTo>
                    <a:lnTo>
                      <a:pt x="255" y="863"/>
                    </a:lnTo>
                    <a:lnTo>
                      <a:pt x="271" y="905"/>
                    </a:lnTo>
                    <a:lnTo>
                      <a:pt x="255" y="949"/>
                    </a:lnTo>
                    <a:lnTo>
                      <a:pt x="226" y="999"/>
                    </a:lnTo>
                    <a:lnTo>
                      <a:pt x="186" y="1049"/>
                    </a:lnTo>
                    <a:lnTo>
                      <a:pt x="145" y="1087"/>
                    </a:lnTo>
                    <a:lnTo>
                      <a:pt x="103" y="1117"/>
                    </a:lnTo>
                    <a:lnTo>
                      <a:pt x="48" y="1137"/>
                    </a:lnTo>
                    <a:lnTo>
                      <a:pt x="5" y="1143"/>
                    </a:lnTo>
                    <a:lnTo>
                      <a:pt x="0" y="1127"/>
                    </a:lnTo>
                    <a:lnTo>
                      <a:pt x="24" y="1104"/>
                    </a:lnTo>
                    <a:lnTo>
                      <a:pt x="30" y="1114"/>
                    </a:lnTo>
                    <a:lnTo>
                      <a:pt x="59" y="1107"/>
                    </a:lnTo>
                    <a:lnTo>
                      <a:pt x="99" y="1091"/>
                    </a:lnTo>
                    <a:lnTo>
                      <a:pt x="139" y="1055"/>
                    </a:lnTo>
                    <a:lnTo>
                      <a:pt x="179" y="1010"/>
                    </a:lnTo>
                    <a:lnTo>
                      <a:pt x="214" y="952"/>
                    </a:lnTo>
                    <a:lnTo>
                      <a:pt x="248" y="870"/>
                    </a:lnTo>
                    <a:lnTo>
                      <a:pt x="253" y="726"/>
                    </a:lnTo>
                    <a:lnTo>
                      <a:pt x="250" y="694"/>
                    </a:lnTo>
                    <a:lnTo>
                      <a:pt x="244" y="666"/>
                    </a:lnTo>
                    <a:lnTo>
                      <a:pt x="229" y="632"/>
                    </a:lnTo>
                    <a:lnTo>
                      <a:pt x="207" y="653"/>
                    </a:lnTo>
                    <a:lnTo>
                      <a:pt x="229" y="571"/>
                    </a:lnTo>
                    <a:lnTo>
                      <a:pt x="242" y="506"/>
                    </a:lnTo>
                    <a:lnTo>
                      <a:pt x="250" y="445"/>
                    </a:lnTo>
                    <a:lnTo>
                      <a:pt x="255" y="402"/>
                    </a:lnTo>
                    <a:lnTo>
                      <a:pt x="255" y="349"/>
                    </a:lnTo>
                    <a:lnTo>
                      <a:pt x="250" y="291"/>
                    </a:lnTo>
                    <a:lnTo>
                      <a:pt x="248" y="219"/>
                    </a:lnTo>
                    <a:lnTo>
                      <a:pt x="248" y="171"/>
                    </a:lnTo>
                    <a:lnTo>
                      <a:pt x="253" y="117"/>
                    </a:lnTo>
                    <a:lnTo>
                      <a:pt x="258" y="65"/>
                    </a:lnTo>
                    <a:lnTo>
                      <a:pt x="265" y="8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221"/>
              <p:cNvSpPr>
                <a:spLocks/>
              </p:cNvSpPr>
              <p:nvPr/>
            </p:nvSpPr>
            <p:spPr bwMode="auto">
              <a:xfrm>
                <a:off x="2475" y="4096"/>
                <a:ext cx="49" cy="147"/>
              </a:xfrm>
              <a:custGeom>
                <a:avLst/>
                <a:gdLst>
                  <a:gd name="T0" fmla="*/ 5 w 198"/>
                  <a:gd name="T1" fmla="*/ 0 h 440"/>
                  <a:gd name="T2" fmla="*/ 5 w 198"/>
                  <a:gd name="T3" fmla="*/ 11 h 440"/>
                  <a:gd name="T4" fmla="*/ 5 w 198"/>
                  <a:gd name="T5" fmla="*/ 16 h 440"/>
                  <a:gd name="T6" fmla="*/ 7 w 198"/>
                  <a:gd name="T7" fmla="*/ 23 h 440"/>
                  <a:gd name="T8" fmla="*/ 8 w 198"/>
                  <a:gd name="T9" fmla="*/ 22 h 440"/>
                  <a:gd name="T10" fmla="*/ 10 w 198"/>
                  <a:gd name="T11" fmla="*/ 25 h 440"/>
                  <a:gd name="T12" fmla="*/ 11 w 198"/>
                  <a:gd name="T13" fmla="*/ 22 h 440"/>
                  <a:gd name="T14" fmla="*/ 12 w 198"/>
                  <a:gd name="T15" fmla="*/ 22 h 440"/>
                  <a:gd name="T16" fmla="*/ 11 w 198"/>
                  <a:gd name="T17" fmla="*/ 25 h 440"/>
                  <a:gd name="T18" fmla="*/ 9 w 198"/>
                  <a:gd name="T19" fmla="*/ 28 h 440"/>
                  <a:gd name="T20" fmla="*/ 7 w 198"/>
                  <a:gd name="T21" fmla="*/ 39 h 440"/>
                  <a:gd name="T22" fmla="*/ 7 w 198"/>
                  <a:gd name="T23" fmla="*/ 44 h 440"/>
                  <a:gd name="T24" fmla="*/ 4 w 198"/>
                  <a:gd name="T25" fmla="*/ 48 h 440"/>
                  <a:gd name="T26" fmla="*/ 6 w 198"/>
                  <a:gd name="T27" fmla="*/ 42 h 440"/>
                  <a:gd name="T28" fmla="*/ 7 w 198"/>
                  <a:gd name="T29" fmla="*/ 38 h 440"/>
                  <a:gd name="T30" fmla="*/ 9 w 198"/>
                  <a:gd name="T31" fmla="*/ 29 h 440"/>
                  <a:gd name="T32" fmla="*/ 9 w 198"/>
                  <a:gd name="T33" fmla="*/ 26 h 440"/>
                  <a:gd name="T34" fmla="*/ 8 w 198"/>
                  <a:gd name="T35" fmla="*/ 23 h 440"/>
                  <a:gd name="T36" fmla="*/ 7 w 198"/>
                  <a:gd name="T37" fmla="*/ 25 h 440"/>
                  <a:gd name="T38" fmla="*/ 5 w 198"/>
                  <a:gd name="T39" fmla="*/ 38 h 440"/>
                  <a:gd name="T40" fmla="*/ 6 w 198"/>
                  <a:gd name="T41" fmla="*/ 24 h 440"/>
                  <a:gd name="T42" fmla="*/ 5 w 198"/>
                  <a:gd name="T43" fmla="*/ 18 h 440"/>
                  <a:gd name="T44" fmla="*/ 4 w 198"/>
                  <a:gd name="T45" fmla="*/ 29 h 440"/>
                  <a:gd name="T46" fmla="*/ 0 w 198"/>
                  <a:gd name="T47" fmla="*/ 49 h 440"/>
                  <a:gd name="T48" fmla="*/ 4 w 198"/>
                  <a:gd name="T49" fmla="*/ 29 h 440"/>
                  <a:gd name="T50" fmla="*/ 5 w 198"/>
                  <a:gd name="T51" fmla="*/ 15 h 440"/>
                  <a:gd name="T52" fmla="*/ 5 w 198"/>
                  <a:gd name="T53" fmla="*/ 9 h 440"/>
                  <a:gd name="T54" fmla="*/ 5 w 198"/>
                  <a:gd name="T55" fmla="*/ 0 h 440"/>
                  <a:gd name="T56" fmla="*/ 5 w 198"/>
                  <a:gd name="T57" fmla="*/ 0 h 4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8"/>
                  <a:gd name="T88" fmla="*/ 0 h 440"/>
                  <a:gd name="T89" fmla="*/ 198 w 198"/>
                  <a:gd name="T90" fmla="*/ 440 h 4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8" h="440">
                    <a:moveTo>
                      <a:pt x="76" y="0"/>
                    </a:moveTo>
                    <a:lnTo>
                      <a:pt x="89" y="98"/>
                    </a:lnTo>
                    <a:lnTo>
                      <a:pt x="89" y="141"/>
                    </a:lnTo>
                    <a:lnTo>
                      <a:pt x="109" y="205"/>
                    </a:lnTo>
                    <a:lnTo>
                      <a:pt x="124" y="198"/>
                    </a:lnTo>
                    <a:lnTo>
                      <a:pt x="161" y="225"/>
                    </a:lnTo>
                    <a:lnTo>
                      <a:pt x="183" y="202"/>
                    </a:lnTo>
                    <a:lnTo>
                      <a:pt x="198" y="201"/>
                    </a:lnTo>
                    <a:lnTo>
                      <a:pt x="173" y="222"/>
                    </a:lnTo>
                    <a:lnTo>
                      <a:pt x="155" y="248"/>
                    </a:lnTo>
                    <a:lnTo>
                      <a:pt x="117" y="348"/>
                    </a:lnTo>
                    <a:lnTo>
                      <a:pt x="108" y="399"/>
                    </a:lnTo>
                    <a:lnTo>
                      <a:pt x="71" y="432"/>
                    </a:lnTo>
                    <a:lnTo>
                      <a:pt x="100" y="380"/>
                    </a:lnTo>
                    <a:lnTo>
                      <a:pt x="112" y="339"/>
                    </a:lnTo>
                    <a:lnTo>
                      <a:pt x="144" y="256"/>
                    </a:lnTo>
                    <a:lnTo>
                      <a:pt x="155" y="237"/>
                    </a:lnTo>
                    <a:lnTo>
                      <a:pt x="124" y="209"/>
                    </a:lnTo>
                    <a:lnTo>
                      <a:pt x="111" y="225"/>
                    </a:lnTo>
                    <a:lnTo>
                      <a:pt x="85" y="345"/>
                    </a:lnTo>
                    <a:lnTo>
                      <a:pt x="105" y="218"/>
                    </a:lnTo>
                    <a:lnTo>
                      <a:pt x="89" y="163"/>
                    </a:lnTo>
                    <a:lnTo>
                      <a:pt x="64" y="264"/>
                    </a:lnTo>
                    <a:lnTo>
                      <a:pt x="0" y="440"/>
                    </a:lnTo>
                    <a:lnTo>
                      <a:pt x="62" y="261"/>
                    </a:lnTo>
                    <a:lnTo>
                      <a:pt x="82" y="136"/>
                    </a:lnTo>
                    <a:lnTo>
                      <a:pt x="82" y="8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222"/>
              <p:cNvSpPr>
                <a:spLocks/>
              </p:cNvSpPr>
              <p:nvPr/>
            </p:nvSpPr>
            <p:spPr bwMode="auto">
              <a:xfrm>
                <a:off x="2429" y="4147"/>
                <a:ext cx="50" cy="91"/>
              </a:xfrm>
              <a:custGeom>
                <a:avLst/>
                <a:gdLst>
                  <a:gd name="T0" fmla="*/ 13 w 200"/>
                  <a:gd name="T1" fmla="*/ 0 h 273"/>
                  <a:gd name="T2" fmla="*/ 8 w 200"/>
                  <a:gd name="T3" fmla="*/ 12 h 273"/>
                  <a:gd name="T4" fmla="*/ 0 w 200"/>
                  <a:gd name="T5" fmla="*/ 24 h 273"/>
                  <a:gd name="T6" fmla="*/ 1 w 200"/>
                  <a:gd name="T7" fmla="*/ 30 h 273"/>
                  <a:gd name="T8" fmla="*/ 8 w 200"/>
                  <a:gd name="T9" fmla="*/ 13 h 273"/>
                  <a:gd name="T10" fmla="*/ 13 w 200"/>
                  <a:gd name="T11" fmla="*/ 0 h 273"/>
                  <a:gd name="T12" fmla="*/ 13 w 200"/>
                  <a:gd name="T13" fmla="*/ 0 h 2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0"/>
                  <a:gd name="T22" fmla="*/ 0 h 273"/>
                  <a:gd name="T23" fmla="*/ 200 w 200"/>
                  <a:gd name="T24" fmla="*/ 273 h 2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0" h="273">
                    <a:moveTo>
                      <a:pt x="200" y="0"/>
                    </a:moveTo>
                    <a:lnTo>
                      <a:pt x="123" y="112"/>
                    </a:lnTo>
                    <a:lnTo>
                      <a:pt x="0" y="213"/>
                    </a:lnTo>
                    <a:lnTo>
                      <a:pt x="10" y="273"/>
                    </a:lnTo>
                    <a:lnTo>
                      <a:pt x="130" y="11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223"/>
              <p:cNvSpPr>
                <a:spLocks/>
              </p:cNvSpPr>
              <p:nvPr/>
            </p:nvSpPr>
            <p:spPr bwMode="auto">
              <a:xfrm>
                <a:off x="2483" y="4245"/>
                <a:ext cx="46" cy="66"/>
              </a:xfrm>
              <a:custGeom>
                <a:avLst/>
                <a:gdLst>
                  <a:gd name="T0" fmla="*/ 0 w 185"/>
                  <a:gd name="T1" fmla="*/ 2 h 200"/>
                  <a:gd name="T2" fmla="*/ 2 w 185"/>
                  <a:gd name="T3" fmla="*/ 3 h 200"/>
                  <a:gd name="T4" fmla="*/ 5 w 185"/>
                  <a:gd name="T5" fmla="*/ 0 h 200"/>
                  <a:gd name="T6" fmla="*/ 8 w 185"/>
                  <a:gd name="T7" fmla="*/ 1 h 200"/>
                  <a:gd name="T8" fmla="*/ 8 w 185"/>
                  <a:gd name="T9" fmla="*/ 5 h 200"/>
                  <a:gd name="T10" fmla="*/ 10 w 185"/>
                  <a:gd name="T11" fmla="*/ 12 h 200"/>
                  <a:gd name="T12" fmla="*/ 11 w 185"/>
                  <a:gd name="T13" fmla="*/ 16 h 200"/>
                  <a:gd name="T14" fmla="*/ 9 w 185"/>
                  <a:gd name="T15" fmla="*/ 13 h 200"/>
                  <a:gd name="T16" fmla="*/ 8 w 185"/>
                  <a:gd name="T17" fmla="*/ 19 h 200"/>
                  <a:gd name="T18" fmla="*/ 9 w 185"/>
                  <a:gd name="T19" fmla="*/ 12 h 200"/>
                  <a:gd name="T20" fmla="*/ 8 w 185"/>
                  <a:gd name="T21" fmla="*/ 3 h 200"/>
                  <a:gd name="T22" fmla="*/ 6 w 185"/>
                  <a:gd name="T23" fmla="*/ 2 h 200"/>
                  <a:gd name="T24" fmla="*/ 5 w 185"/>
                  <a:gd name="T25" fmla="*/ 7 h 200"/>
                  <a:gd name="T26" fmla="*/ 5 w 185"/>
                  <a:gd name="T27" fmla="*/ 14 h 200"/>
                  <a:gd name="T28" fmla="*/ 4 w 185"/>
                  <a:gd name="T29" fmla="*/ 22 h 200"/>
                  <a:gd name="T30" fmla="*/ 5 w 185"/>
                  <a:gd name="T31" fmla="*/ 12 h 200"/>
                  <a:gd name="T32" fmla="*/ 5 w 185"/>
                  <a:gd name="T33" fmla="*/ 2 h 200"/>
                  <a:gd name="T34" fmla="*/ 2 w 185"/>
                  <a:gd name="T35" fmla="*/ 4 h 200"/>
                  <a:gd name="T36" fmla="*/ 0 w 185"/>
                  <a:gd name="T37" fmla="*/ 2 h 200"/>
                  <a:gd name="T38" fmla="*/ 0 w 185"/>
                  <a:gd name="T39" fmla="*/ 2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5"/>
                  <a:gd name="T61" fmla="*/ 0 h 200"/>
                  <a:gd name="T62" fmla="*/ 185 w 185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5" h="200">
                    <a:moveTo>
                      <a:pt x="0" y="16"/>
                    </a:moveTo>
                    <a:lnTo>
                      <a:pt x="38" y="25"/>
                    </a:lnTo>
                    <a:lnTo>
                      <a:pt x="90" y="0"/>
                    </a:lnTo>
                    <a:lnTo>
                      <a:pt x="126" y="9"/>
                    </a:lnTo>
                    <a:lnTo>
                      <a:pt x="136" y="48"/>
                    </a:lnTo>
                    <a:lnTo>
                      <a:pt x="161" y="113"/>
                    </a:lnTo>
                    <a:lnTo>
                      <a:pt x="185" y="149"/>
                    </a:lnTo>
                    <a:lnTo>
                      <a:pt x="150" y="116"/>
                    </a:lnTo>
                    <a:lnTo>
                      <a:pt x="130" y="175"/>
                    </a:lnTo>
                    <a:lnTo>
                      <a:pt x="142" y="106"/>
                    </a:lnTo>
                    <a:lnTo>
                      <a:pt x="126" y="29"/>
                    </a:lnTo>
                    <a:lnTo>
                      <a:pt x="92" y="22"/>
                    </a:lnTo>
                    <a:lnTo>
                      <a:pt x="86" y="67"/>
                    </a:lnTo>
                    <a:lnTo>
                      <a:pt x="84" y="124"/>
                    </a:lnTo>
                    <a:lnTo>
                      <a:pt x="62" y="200"/>
                    </a:lnTo>
                    <a:lnTo>
                      <a:pt x="80" y="113"/>
                    </a:lnTo>
                    <a:lnTo>
                      <a:pt x="80" y="22"/>
                    </a:lnTo>
                    <a:lnTo>
                      <a:pt x="38" y="3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224"/>
              <p:cNvSpPr>
                <a:spLocks/>
              </p:cNvSpPr>
              <p:nvPr/>
            </p:nvSpPr>
            <p:spPr bwMode="auto">
              <a:xfrm>
                <a:off x="2506" y="4278"/>
                <a:ext cx="62" cy="60"/>
              </a:xfrm>
              <a:custGeom>
                <a:avLst/>
                <a:gdLst>
                  <a:gd name="T0" fmla="*/ 0 w 249"/>
                  <a:gd name="T1" fmla="*/ 20 h 179"/>
                  <a:gd name="T2" fmla="*/ 2 w 249"/>
                  <a:gd name="T3" fmla="*/ 9 h 179"/>
                  <a:gd name="T4" fmla="*/ 6 w 249"/>
                  <a:gd name="T5" fmla="*/ 6 h 179"/>
                  <a:gd name="T6" fmla="*/ 11 w 249"/>
                  <a:gd name="T7" fmla="*/ 0 h 179"/>
                  <a:gd name="T8" fmla="*/ 15 w 249"/>
                  <a:gd name="T9" fmla="*/ 0 h 179"/>
                  <a:gd name="T10" fmla="*/ 11 w 249"/>
                  <a:gd name="T11" fmla="*/ 1 h 179"/>
                  <a:gd name="T12" fmla="*/ 8 w 249"/>
                  <a:gd name="T13" fmla="*/ 6 h 179"/>
                  <a:gd name="T14" fmla="*/ 6 w 249"/>
                  <a:gd name="T15" fmla="*/ 8 h 179"/>
                  <a:gd name="T16" fmla="*/ 11 w 249"/>
                  <a:gd name="T17" fmla="*/ 9 h 179"/>
                  <a:gd name="T18" fmla="*/ 4 w 249"/>
                  <a:gd name="T19" fmla="*/ 9 h 179"/>
                  <a:gd name="T20" fmla="*/ 2 w 249"/>
                  <a:gd name="T21" fmla="*/ 11 h 179"/>
                  <a:gd name="T22" fmla="*/ 0 w 249"/>
                  <a:gd name="T23" fmla="*/ 20 h 179"/>
                  <a:gd name="T24" fmla="*/ 0 w 249"/>
                  <a:gd name="T25" fmla="*/ 20 h 1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9"/>
                  <a:gd name="T40" fmla="*/ 0 h 179"/>
                  <a:gd name="T41" fmla="*/ 249 w 249"/>
                  <a:gd name="T42" fmla="*/ 179 h 1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9" h="179">
                    <a:moveTo>
                      <a:pt x="0" y="179"/>
                    </a:moveTo>
                    <a:lnTo>
                      <a:pt x="36" y="81"/>
                    </a:lnTo>
                    <a:lnTo>
                      <a:pt x="97" y="51"/>
                    </a:lnTo>
                    <a:lnTo>
                      <a:pt x="176" y="3"/>
                    </a:lnTo>
                    <a:lnTo>
                      <a:pt x="249" y="0"/>
                    </a:lnTo>
                    <a:lnTo>
                      <a:pt x="176" y="12"/>
                    </a:lnTo>
                    <a:lnTo>
                      <a:pt x="130" y="57"/>
                    </a:lnTo>
                    <a:lnTo>
                      <a:pt x="91" y="74"/>
                    </a:lnTo>
                    <a:lnTo>
                      <a:pt x="186" y="81"/>
                    </a:lnTo>
                    <a:lnTo>
                      <a:pt x="59" y="84"/>
                    </a:lnTo>
                    <a:lnTo>
                      <a:pt x="39" y="96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225"/>
              <p:cNvSpPr>
                <a:spLocks/>
              </p:cNvSpPr>
              <p:nvPr/>
            </p:nvSpPr>
            <p:spPr bwMode="auto">
              <a:xfrm>
                <a:off x="2561" y="4290"/>
                <a:ext cx="24" cy="27"/>
              </a:xfrm>
              <a:custGeom>
                <a:avLst/>
                <a:gdLst>
                  <a:gd name="T0" fmla="*/ 0 w 97"/>
                  <a:gd name="T1" fmla="*/ 5 h 80"/>
                  <a:gd name="T2" fmla="*/ 2 w 97"/>
                  <a:gd name="T3" fmla="*/ 0 h 80"/>
                  <a:gd name="T4" fmla="*/ 3 w 97"/>
                  <a:gd name="T5" fmla="*/ 1 h 80"/>
                  <a:gd name="T6" fmla="*/ 4 w 97"/>
                  <a:gd name="T7" fmla="*/ 5 h 80"/>
                  <a:gd name="T8" fmla="*/ 6 w 97"/>
                  <a:gd name="T9" fmla="*/ 9 h 80"/>
                  <a:gd name="T10" fmla="*/ 4 w 97"/>
                  <a:gd name="T11" fmla="*/ 7 h 80"/>
                  <a:gd name="T12" fmla="*/ 3 w 97"/>
                  <a:gd name="T13" fmla="*/ 4 h 80"/>
                  <a:gd name="T14" fmla="*/ 1 w 97"/>
                  <a:gd name="T15" fmla="*/ 4 h 80"/>
                  <a:gd name="T16" fmla="*/ 0 w 97"/>
                  <a:gd name="T17" fmla="*/ 5 h 80"/>
                  <a:gd name="T18" fmla="*/ 0 w 97"/>
                  <a:gd name="T19" fmla="*/ 5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80"/>
                  <a:gd name="T32" fmla="*/ 97 w 97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80">
                    <a:moveTo>
                      <a:pt x="0" y="45"/>
                    </a:moveTo>
                    <a:lnTo>
                      <a:pt x="39" y="0"/>
                    </a:lnTo>
                    <a:lnTo>
                      <a:pt x="51" y="8"/>
                    </a:lnTo>
                    <a:lnTo>
                      <a:pt x="60" y="44"/>
                    </a:lnTo>
                    <a:lnTo>
                      <a:pt x="97" y="80"/>
                    </a:lnTo>
                    <a:lnTo>
                      <a:pt x="62" y="60"/>
                    </a:lnTo>
                    <a:lnTo>
                      <a:pt x="45" y="32"/>
                    </a:lnTo>
                    <a:lnTo>
                      <a:pt x="20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226"/>
              <p:cNvSpPr>
                <a:spLocks/>
              </p:cNvSpPr>
              <p:nvPr/>
            </p:nvSpPr>
            <p:spPr bwMode="auto">
              <a:xfrm>
                <a:off x="2595" y="4227"/>
                <a:ext cx="36" cy="88"/>
              </a:xfrm>
              <a:custGeom>
                <a:avLst/>
                <a:gdLst>
                  <a:gd name="T0" fmla="*/ 7 w 141"/>
                  <a:gd name="T1" fmla="*/ 1 h 264"/>
                  <a:gd name="T2" fmla="*/ 7 w 141"/>
                  <a:gd name="T3" fmla="*/ 5 h 264"/>
                  <a:gd name="T4" fmla="*/ 6 w 141"/>
                  <a:gd name="T5" fmla="*/ 11 h 264"/>
                  <a:gd name="T6" fmla="*/ 7 w 141"/>
                  <a:gd name="T7" fmla="*/ 8 h 264"/>
                  <a:gd name="T8" fmla="*/ 8 w 141"/>
                  <a:gd name="T9" fmla="*/ 12 h 264"/>
                  <a:gd name="T10" fmla="*/ 8 w 141"/>
                  <a:gd name="T11" fmla="*/ 14 h 264"/>
                  <a:gd name="T12" fmla="*/ 7 w 141"/>
                  <a:gd name="T13" fmla="*/ 20 h 264"/>
                  <a:gd name="T14" fmla="*/ 3 w 141"/>
                  <a:gd name="T15" fmla="*/ 23 h 264"/>
                  <a:gd name="T16" fmla="*/ 0 w 141"/>
                  <a:gd name="T17" fmla="*/ 29 h 264"/>
                  <a:gd name="T18" fmla="*/ 3 w 141"/>
                  <a:gd name="T19" fmla="*/ 23 h 264"/>
                  <a:gd name="T20" fmla="*/ 7 w 141"/>
                  <a:gd name="T21" fmla="*/ 21 h 264"/>
                  <a:gd name="T22" fmla="*/ 9 w 141"/>
                  <a:gd name="T23" fmla="*/ 14 h 264"/>
                  <a:gd name="T24" fmla="*/ 9 w 141"/>
                  <a:gd name="T25" fmla="*/ 12 h 264"/>
                  <a:gd name="T26" fmla="*/ 7 w 141"/>
                  <a:gd name="T27" fmla="*/ 7 h 264"/>
                  <a:gd name="T28" fmla="*/ 8 w 141"/>
                  <a:gd name="T29" fmla="*/ 4 h 264"/>
                  <a:gd name="T30" fmla="*/ 8 w 141"/>
                  <a:gd name="T31" fmla="*/ 0 h 264"/>
                  <a:gd name="T32" fmla="*/ 7 w 141"/>
                  <a:gd name="T33" fmla="*/ 1 h 264"/>
                  <a:gd name="T34" fmla="*/ 7 w 141"/>
                  <a:gd name="T35" fmla="*/ 1 h 2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1"/>
                  <a:gd name="T55" fmla="*/ 0 h 264"/>
                  <a:gd name="T56" fmla="*/ 141 w 141"/>
                  <a:gd name="T57" fmla="*/ 264 h 2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1" h="264">
                    <a:moveTo>
                      <a:pt x="106" y="7"/>
                    </a:moveTo>
                    <a:lnTo>
                      <a:pt x="106" y="43"/>
                    </a:lnTo>
                    <a:lnTo>
                      <a:pt x="90" y="101"/>
                    </a:lnTo>
                    <a:lnTo>
                      <a:pt x="106" y="73"/>
                    </a:lnTo>
                    <a:lnTo>
                      <a:pt x="129" y="111"/>
                    </a:lnTo>
                    <a:lnTo>
                      <a:pt x="129" y="125"/>
                    </a:lnTo>
                    <a:lnTo>
                      <a:pt x="102" y="179"/>
                    </a:lnTo>
                    <a:lnTo>
                      <a:pt x="46" y="206"/>
                    </a:lnTo>
                    <a:lnTo>
                      <a:pt x="0" y="264"/>
                    </a:lnTo>
                    <a:lnTo>
                      <a:pt x="50" y="206"/>
                    </a:lnTo>
                    <a:lnTo>
                      <a:pt x="109" y="186"/>
                    </a:lnTo>
                    <a:lnTo>
                      <a:pt x="141" y="128"/>
                    </a:lnTo>
                    <a:lnTo>
                      <a:pt x="140" y="111"/>
                    </a:lnTo>
                    <a:lnTo>
                      <a:pt x="115" y="63"/>
                    </a:lnTo>
                    <a:lnTo>
                      <a:pt x="116" y="33"/>
                    </a:lnTo>
                    <a:lnTo>
                      <a:pt x="116" y="0"/>
                    </a:lnTo>
                    <a:lnTo>
                      <a:pt x="10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227"/>
              <p:cNvSpPr>
                <a:spLocks/>
              </p:cNvSpPr>
              <p:nvPr/>
            </p:nvSpPr>
            <p:spPr bwMode="auto">
              <a:xfrm>
                <a:off x="2630" y="4269"/>
                <a:ext cx="54" cy="230"/>
              </a:xfrm>
              <a:custGeom>
                <a:avLst/>
                <a:gdLst>
                  <a:gd name="T0" fmla="*/ 0 w 215"/>
                  <a:gd name="T1" fmla="*/ 0 h 689"/>
                  <a:gd name="T2" fmla="*/ 3 w 215"/>
                  <a:gd name="T3" fmla="*/ 4 h 689"/>
                  <a:gd name="T4" fmla="*/ 7 w 215"/>
                  <a:gd name="T5" fmla="*/ 10 h 689"/>
                  <a:gd name="T6" fmla="*/ 10 w 215"/>
                  <a:gd name="T7" fmla="*/ 18 h 689"/>
                  <a:gd name="T8" fmla="*/ 11 w 215"/>
                  <a:gd name="T9" fmla="*/ 31 h 689"/>
                  <a:gd name="T10" fmla="*/ 12 w 215"/>
                  <a:gd name="T11" fmla="*/ 52 h 689"/>
                  <a:gd name="T12" fmla="*/ 14 w 215"/>
                  <a:gd name="T13" fmla="*/ 77 h 689"/>
                  <a:gd name="T14" fmla="*/ 13 w 215"/>
                  <a:gd name="T15" fmla="*/ 77 h 689"/>
                  <a:gd name="T16" fmla="*/ 12 w 215"/>
                  <a:gd name="T17" fmla="*/ 56 h 689"/>
                  <a:gd name="T18" fmla="*/ 11 w 215"/>
                  <a:gd name="T19" fmla="*/ 36 h 689"/>
                  <a:gd name="T20" fmla="*/ 10 w 215"/>
                  <a:gd name="T21" fmla="*/ 26 h 689"/>
                  <a:gd name="T22" fmla="*/ 9 w 215"/>
                  <a:gd name="T23" fmla="*/ 18 h 689"/>
                  <a:gd name="T24" fmla="*/ 7 w 215"/>
                  <a:gd name="T25" fmla="*/ 11 h 689"/>
                  <a:gd name="T26" fmla="*/ 3 w 215"/>
                  <a:gd name="T27" fmla="*/ 5 h 689"/>
                  <a:gd name="T28" fmla="*/ 0 w 215"/>
                  <a:gd name="T29" fmla="*/ 0 h 689"/>
                  <a:gd name="T30" fmla="*/ 0 w 215"/>
                  <a:gd name="T31" fmla="*/ 0 h 689"/>
                  <a:gd name="T32" fmla="*/ 0 w 215"/>
                  <a:gd name="T33" fmla="*/ 0 h 6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689"/>
                  <a:gd name="T53" fmla="*/ 215 w 215"/>
                  <a:gd name="T54" fmla="*/ 689 h 6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689">
                    <a:moveTo>
                      <a:pt x="3" y="0"/>
                    </a:moveTo>
                    <a:lnTo>
                      <a:pt x="53" y="39"/>
                    </a:lnTo>
                    <a:lnTo>
                      <a:pt x="114" y="92"/>
                    </a:lnTo>
                    <a:lnTo>
                      <a:pt x="152" y="165"/>
                    </a:lnTo>
                    <a:lnTo>
                      <a:pt x="179" y="277"/>
                    </a:lnTo>
                    <a:lnTo>
                      <a:pt x="194" y="471"/>
                    </a:lnTo>
                    <a:lnTo>
                      <a:pt x="215" y="689"/>
                    </a:lnTo>
                    <a:lnTo>
                      <a:pt x="201" y="689"/>
                    </a:lnTo>
                    <a:lnTo>
                      <a:pt x="183" y="500"/>
                    </a:lnTo>
                    <a:lnTo>
                      <a:pt x="174" y="323"/>
                    </a:lnTo>
                    <a:lnTo>
                      <a:pt x="162" y="234"/>
                    </a:lnTo>
                    <a:lnTo>
                      <a:pt x="143" y="159"/>
                    </a:lnTo>
                    <a:lnTo>
                      <a:pt x="111" y="95"/>
                    </a:lnTo>
                    <a:lnTo>
                      <a:pt x="53" y="4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228"/>
              <p:cNvSpPr>
                <a:spLocks/>
              </p:cNvSpPr>
              <p:nvPr/>
            </p:nvSpPr>
            <p:spPr bwMode="auto">
              <a:xfrm>
                <a:off x="2595" y="4356"/>
                <a:ext cx="43" cy="143"/>
              </a:xfrm>
              <a:custGeom>
                <a:avLst/>
                <a:gdLst>
                  <a:gd name="T0" fmla="*/ 7 w 169"/>
                  <a:gd name="T1" fmla="*/ 48 h 429"/>
                  <a:gd name="T2" fmla="*/ 7 w 169"/>
                  <a:gd name="T3" fmla="*/ 41 h 429"/>
                  <a:gd name="T4" fmla="*/ 9 w 169"/>
                  <a:gd name="T5" fmla="*/ 33 h 429"/>
                  <a:gd name="T6" fmla="*/ 9 w 169"/>
                  <a:gd name="T7" fmla="*/ 24 h 429"/>
                  <a:gd name="T8" fmla="*/ 11 w 169"/>
                  <a:gd name="T9" fmla="*/ 19 h 429"/>
                  <a:gd name="T10" fmla="*/ 11 w 169"/>
                  <a:gd name="T11" fmla="*/ 12 h 429"/>
                  <a:gd name="T12" fmla="*/ 9 w 169"/>
                  <a:gd name="T13" fmla="*/ 26 h 429"/>
                  <a:gd name="T14" fmla="*/ 6 w 169"/>
                  <a:gd name="T15" fmla="*/ 36 h 429"/>
                  <a:gd name="T16" fmla="*/ 4 w 169"/>
                  <a:gd name="T17" fmla="*/ 42 h 429"/>
                  <a:gd name="T18" fmla="*/ 5 w 169"/>
                  <a:gd name="T19" fmla="*/ 28 h 429"/>
                  <a:gd name="T20" fmla="*/ 7 w 169"/>
                  <a:gd name="T21" fmla="*/ 18 h 429"/>
                  <a:gd name="T22" fmla="*/ 7 w 169"/>
                  <a:gd name="T23" fmla="*/ 13 h 429"/>
                  <a:gd name="T24" fmla="*/ 10 w 169"/>
                  <a:gd name="T25" fmla="*/ 0 h 429"/>
                  <a:gd name="T26" fmla="*/ 6 w 169"/>
                  <a:gd name="T27" fmla="*/ 15 h 429"/>
                  <a:gd name="T28" fmla="*/ 3 w 169"/>
                  <a:gd name="T29" fmla="*/ 29 h 429"/>
                  <a:gd name="T30" fmla="*/ 0 w 169"/>
                  <a:gd name="T31" fmla="*/ 41 h 429"/>
                  <a:gd name="T32" fmla="*/ 0 w 169"/>
                  <a:gd name="T33" fmla="*/ 48 h 429"/>
                  <a:gd name="T34" fmla="*/ 7 w 169"/>
                  <a:gd name="T35" fmla="*/ 48 h 429"/>
                  <a:gd name="T36" fmla="*/ 7 w 169"/>
                  <a:gd name="T37" fmla="*/ 48 h 4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9"/>
                  <a:gd name="T58" fmla="*/ 0 h 429"/>
                  <a:gd name="T59" fmla="*/ 169 w 169"/>
                  <a:gd name="T60" fmla="*/ 429 h 4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9" h="429">
                    <a:moveTo>
                      <a:pt x="109" y="429"/>
                    </a:moveTo>
                    <a:lnTo>
                      <a:pt x="109" y="368"/>
                    </a:lnTo>
                    <a:lnTo>
                      <a:pt x="138" y="293"/>
                    </a:lnTo>
                    <a:lnTo>
                      <a:pt x="147" y="220"/>
                    </a:lnTo>
                    <a:lnTo>
                      <a:pt x="167" y="175"/>
                    </a:lnTo>
                    <a:lnTo>
                      <a:pt x="169" y="111"/>
                    </a:lnTo>
                    <a:lnTo>
                      <a:pt x="137" y="238"/>
                    </a:lnTo>
                    <a:lnTo>
                      <a:pt x="100" y="325"/>
                    </a:lnTo>
                    <a:lnTo>
                      <a:pt x="58" y="374"/>
                    </a:lnTo>
                    <a:lnTo>
                      <a:pt x="83" y="251"/>
                    </a:lnTo>
                    <a:lnTo>
                      <a:pt x="109" y="160"/>
                    </a:lnTo>
                    <a:lnTo>
                      <a:pt x="110" y="118"/>
                    </a:lnTo>
                    <a:lnTo>
                      <a:pt x="150" y="0"/>
                    </a:lnTo>
                    <a:lnTo>
                      <a:pt x="89" y="131"/>
                    </a:lnTo>
                    <a:lnTo>
                      <a:pt x="43" y="257"/>
                    </a:lnTo>
                    <a:lnTo>
                      <a:pt x="5" y="373"/>
                    </a:lnTo>
                    <a:lnTo>
                      <a:pt x="0" y="429"/>
                    </a:lnTo>
                    <a:lnTo>
                      <a:pt x="109" y="4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229"/>
              <p:cNvSpPr>
                <a:spLocks/>
              </p:cNvSpPr>
              <p:nvPr/>
            </p:nvSpPr>
            <p:spPr bwMode="auto">
              <a:xfrm>
                <a:off x="2503" y="4470"/>
                <a:ext cx="130" cy="201"/>
              </a:xfrm>
              <a:custGeom>
                <a:avLst/>
                <a:gdLst>
                  <a:gd name="T0" fmla="*/ 12 w 520"/>
                  <a:gd name="T1" fmla="*/ 5 h 604"/>
                  <a:gd name="T2" fmla="*/ 21 w 520"/>
                  <a:gd name="T3" fmla="*/ 9 h 604"/>
                  <a:gd name="T4" fmla="*/ 25 w 520"/>
                  <a:gd name="T5" fmla="*/ 15 h 604"/>
                  <a:gd name="T6" fmla="*/ 27 w 520"/>
                  <a:gd name="T7" fmla="*/ 22 h 604"/>
                  <a:gd name="T8" fmla="*/ 27 w 520"/>
                  <a:gd name="T9" fmla="*/ 28 h 604"/>
                  <a:gd name="T10" fmla="*/ 26 w 520"/>
                  <a:gd name="T11" fmla="*/ 38 h 604"/>
                  <a:gd name="T12" fmla="*/ 31 w 520"/>
                  <a:gd name="T13" fmla="*/ 37 h 604"/>
                  <a:gd name="T14" fmla="*/ 31 w 520"/>
                  <a:gd name="T15" fmla="*/ 38 h 604"/>
                  <a:gd name="T16" fmla="*/ 31 w 520"/>
                  <a:gd name="T17" fmla="*/ 40 h 604"/>
                  <a:gd name="T18" fmla="*/ 31 w 520"/>
                  <a:gd name="T19" fmla="*/ 44 h 604"/>
                  <a:gd name="T20" fmla="*/ 31 w 520"/>
                  <a:gd name="T21" fmla="*/ 47 h 604"/>
                  <a:gd name="T22" fmla="*/ 31 w 520"/>
                  <a:gd name="T23" fmla="*/ 50 h 604"/>
                  <a:gd name="T24" fmla="*/ 31 w 520"/>
                  <a:gd name="T25" fmla="*/ 54 h 604"/>
                  <a:gd name="T26" fmla="*/ 31 w 520"/>
                  <a:gd name="T27" fmla="*/ 58 h 604"/>
                  <a:gd name="T28" fmla="*/ 31 w 520"/>
                  <a:gd name="T29" fmla="*/ 61 h 604"/>
                  <a:gd name="T30" fmla="*/ 31 w 520"/>
                  <a:gd name="T31" fmla="*/ 64 h 604"/>
                  <a:gd name="T32" fmla="*/ 31 w 520"/>
                  <a:gd name="T33" fmla="*/ 67 h 604"/>
                  <a:gd name="T34" fmla="*/ 30 w 520"/>
                  <a:gd name="T35" fmla="*/ 48 h 604"/>
                  <a:gd name="T36" fmla="*/ 29 w 520"/>
                  <a:gd name="T37" fmla="*/ 67 h 604"/>
                  <a:gd name="T38" fmla="*/ 21 w 520"/>
                  <a:gd name="T39" fmla="*/ 62 h 604"/>
                  <a:gd name="T40" fmla="*/ 24 w 520"/>
                  <a:gd name="T41" fmla="*/ 49 h 604"/>
                  <a:gd name="T42" fmla="*/ 26 w 520"/>
                  <a:gd name="T43" fmla="*/ 33 h 604"/>
                  <a:gd name="T44" fmla="*/ 26 w 520"/>
                  <a:gd name="T45" fmla="*/ 27 h 604"/>
                  <a:gd name="T46" fmla="*/ 26 w 520"/>
                  <a:gd name="T47" fmla="*/ 21 h 604"/>
                  <a:gd name="T48" fmla="*/ 25 w 520"/>
                  <a:gd name="T49" fmla="*/ 16 h 604"/>
                  <a:gd name="T50" fmla="*/ 22 w 520"/>
                  <a:gd name="T51" fmla="*/ 12 h 604"/>
                  <a:gd name="T52" fmla="*/ 21 w 520"/>
                  <a:gd name="T53" fmla="*/ 14 h 604"/>
                  <a:gd name="T54" fmla="*/ 23 w 520"/>
                  <a:gd name="T55" fmla="*/ 22 h 604"/>
                  <a:gd name="T56" fmla="*/ 23 w 520"/>
                  <a:gd name="T57" fmla="*/ 30 h 604"/>
                  <a:gd name="T58" fmla="*/ 22 w 520"/>
                  <a:gd name="T59" fmla="*/ 43 h 604"/>
                  <a:gd name="T60" fmla="*/ 20 w 520"/>
                  <a:gd name="T61" fmla="*/ 54 h 604"/>
                  <a:gd name="T62" fmla="*/ 18 w 520"/>
                  <a:gd name="T63" fmla="*/ 59 h 604"/>
                  <a:gd name="T64" fmla="*/ 18 w 520"/>
                  <a:gd name="T65" fmla="*/ 58 h 604"/>
                  <a:gd name="T66" fmla="*/ 19 w 520"/>
                  <a:gd name="T67" fmla="*/ 54 h 604"/>
                  <a:gd name="T68" fmla="*/ 20 w 520"/>
                  <a:gd name="T69" fmla="*/ 51 h 604"/>
                  <a:gd name="T70" fmla="*/ 20 w 520"/>
                  <a:gd name="T71" fmla="*/ 47 h 604"/>
                  <a:gd name="T72" fmla="*/ 18 w 520"/>
                  <a:gd name="T73" fmla="*/ 40 h 604"/>
                  <a:gd name="T74" fmla="*/ 15 w 520"/>
                  <a:gd name="T75" fmla="*/ 33 h 604"/>
                  <a:gd name="T76" fmla="*/ 10 w 520"/>
                  <a:gd name="T77" fmla="*/ 25 h 604"/>
                  <a:gd name="T78" fmla="*/ 5 w 520"/>
                  <a:gd name="T79" fmla="*/ 19 h 604"/>
                  <a:gd name="T80" fmla="*/ 1 w 520"/>
                  <a:gd name="T81" fmla="*/ 14 h 604"/>
                  <a:gd name="T82" fmla="*/ 2 w 520"/>
                  <a:gd name="T83" fmla="*/ 14 h 604"/>
                  <a:gd name="T84" fmla="*/ 3 w 520"/>
                  <a:gd name="T85" fmla="*/ 13 h 604"/>
                  <a:gd name="T86" fmla="*/ 1 w 520"/>
                  <a:gd name="T87" fmla="*/ 7 h 604"/>
                  <a:gd name="T88" fmla="*/ 1 w 520"/>
                  <a:gd name="T89" fmla="*/ 0 h 604"/>
                  <a:gd name="T90" fmla="*/ 2 w 520"/>
                  <a:gd name="T91" fmla="*/ 6 h 604"/>
                  <a:gd name="T92" fmla="*/ 4 w 520"/>
                  <a:gd name="T93" fmla="*/ 11 h 604"/>
                  <a:gd name="T94" fmla="*/ 5 w 520"/>
                  <a:gd name="T95" fmla="*/ 15 h 604"/>
                  <a:gd name="T96" fmla="*/ 9 w 520"/>
                  <a:gd name="T97" fmla="*/ 21 h 604"/>
                  <a:gd name="T98" fmla="*/ 15 w 520"/>
                  <a:gd name="T99" fmla="*/ 31 h 604"/>
                  <a:gd name="T100" fmla="*/ 19 w 520"/>
                  <a:gd name="T101" fmla="*/ 31 h 604"/>
                  <a:gd name="T102" fmla="*/ 18 w 520"/>
                  <a:gd name="T103" fmla="*/ 24 h 604"/>
                  <a:gd name="T104" fmla="*/ 16 w 520"/>
                  <a:gd name="T105" fmla="*/ 17 h 604"/>
                  <a:gd name="T106" fmla="*/ 13 w 520"/>
                  <a:gd name="T107" fmla="*/ 13 h 604"/>
                  <a:gd name="T108" fmla="*/ 6 w 520"/>
                  <a:gd name="T109" fmla="*/ 10 h 604"/>
                  <a:gd name="T110" fmla="*/ 9 w 520"/>
                  <a:gd name="T111" fmla="*/ 9 h 604"/>
                  <a:gd name="T112" fmla="*/ 7 w 520"/>
                  <a:gd name="T113" fmla="*/ 6 h 604"/>
                  <a:gd name="T114" fmla="*/ 3 w 520"/>
                  <a:gd name="T115" fmla="*/ 4 h 6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0"/>
                  <a:gd name="T175" fmla="*/ 0 h 604"/>
                  <a:gd name="T176" fmla="*/ 520 w 520"/>
                  <a:gd name="T177" fmla="*/ 604 h 6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0" h="604">
                    <a:moveTo>
                      <a:pt x="49" y="37"/>
                    </a:moveTo>
                    <a:lnTo>
                      <a:pt x="195" y="49"/>
                    </a:lnTo>
                    <a:lnTo>
                      <a:pt x="280" y="62"/>
                    </a:lnTo>
                    <a:lnTo>
                      <a:pt x="336" y="82"/>
                    </a:lnTo>
                    <a:lnTo>
                      <a:pt x="379" y="108"/>
                    </a:lnTo>
                    <a:lnTo>
                      <a:pt x="406" y="134"/>
                    </a:lnTo>
                    <a:lnTo>
                      <a:pt x="424" y="167"/>
                    </a:lnTo>
                    <a:lnTo>
                      <a:pt x="431" y="195"/>
                    </a:lnTo>
                    <a:lnTo>
                      <a:pt x="437" y="224"/>
                    </a:lnTo>
                    <a:lnTo>
                      <a:pt x="437" y="254"/>
                    </a:lnTo>
                    <a:lnTo>
                      <a:pt x="431" y="296"/>
                    </a:lnTo>
                    <a:lnTo>
                      <a:pt x="420" y="345"/>
                    </a:lnTo>
                    <a:lnTo>
                      <a:pt x="479" y="345"/>
                    </a:lnTo>
                    <a:lnTo>
                      <a:pt x="493" y="336"/>
                    </a:lnTo>
                    <a:lnTo>
                      <a:pt x="520" y="331"/>
                    </a:lnTo>
                    <a:lnTo>
                      <a:pt x="495" y="345"/>
                    </a:lnTo>
                    <a:lnTo>
                      <a:pt x="485" y="352"/>
                    </a:lnTo>
                    <a:lnTo>
                      <a:pt x="500" y="364"/>
                    </a:lnTo>
                    <a:lnTo>
                      <a:pt x="485" y="378"/>
                    </a:lnTo>
                    <a:lnTo>
                      <a:pt x="500" y="393"/>
                    </a:lnTo>
                    <a:lnTo>
                      <a:pt x="485" y="409"/>
                    </a:lnTo>
                    <a:lnTo>
                      <a:pt x="500" y="425"/>
                    </a:lnTo>
                    <a:lnTo>
                      <a:pt x="485" y="439"/>
                    </a:lnTo>
                    <a:lnTo>
                      <a:pt x="500" y="455"/>
                    </a:lnTo>
                    <a:lnTo>
                      <a:pt x="485" y="474"/>
                    </a:lnTo>
                    <a:lnTo>
                      <a:pt x="500" y="488"/>
                    </a:lnTo>
                    <a:lnTo>
                      <a:pt x="485" y="507"/>
                    </a:lnTo>
                    <a:lnTo>
                      <a:pt x="500" y="520"/>
                    </a:lnTo>
                    <a:lnTo>
                      <a:pt x="485" y="537"/>
                    </a:lnTo>
                    <a:lnTo>
                      <a:pt x="500" y="550"/>
                    </a:lnTo>
                    <a:lnTo>
                      <a:pt x="485" y="568"/>
                    </a:lnTo>
                    <a:lnTo>
                      <a:pt x="500" y="576"/>
                    </a:lnTo>
                    <a:lnTo>
                      <a:pt x="485" y="591"/>
                    </a:lnTo>
                    <a:lnTo>
                      <a:pt x="500" y="604"/>
                    </a:lnTo>
                    <a:lnTo>
                      <a:pt x="479" y="604"/>
                    </a:lnTo>
                    <a:lnTo>
                      <a:pt x="479" y="436"/>
                    </a:lnTo>
                    <a:lnTo>
                      <a:pt x="459" y="393"/>
                    </a:lnTo>
                    <a:lnTo>
                      <a:pt x="459" y="604"/>
                    </a:lnTo>
                    <a:lnTo>
                      <a:pt x="309" y="604"/>
                    </a:lnTo>
                    <a:lnTo>
                      <a:pt x="338" y="560"/>
                    </a:lnTo>
                    <a:lnTo>
                      <a:pt x="362" y="507"/>
                    </a:lnTo>
                    <a:lnTo>
                      <a:pt x="383" y="442"/>
                    </a:lnTo>
                    <a:lnTo>
                      <a:pt x="411" y="342"/>
                    </a:lnTo>
                    <a:lnTo>
                      <a:pt x="420" y="293"/>
                    </a:lnTo>
                    <a:lnTo>
                      <a:pt x="422" y="267"/>
                    </a:lnTo>
                    <a:lnTo>
                      <a:pt x="422" y="241"/>
                    </a:lnTo>
                    <a:lnTo>
                      <a:pt x="420" y="209"/>
                    </a:lnTo>
                    <a:lnTo>
                      <a:pt x="416" y="186"/>
                    </a:lnTo>
                    <a:lnTo>
                      <a:pt x="406" y="160"/>
                    </a:lnTo>
                    <a:lnTo>
                      <a:pt x="394" y="144"/>
                    </a:lnTo>
                    <a:lnTo>
                      <a:pt x="379" y="128"/>
                    </a:lnTo>
                    <a:lnTo>
                      <a:pt x="353" y="108"/>
                    </a:lnTo>
                    <a:lnTo>
                      <a:pt x="290" y="85"/>
                    </a:lnTo>
                    <a:lnTo>
                      <a:pt x="336" y="126"/>
                    </a:lnTo>
                    <a:lnTo>
                      <a:pt x="360" y="165"/>
                    </a:lnTo>
                    <a:lnTo>
                      <a:pt x="372" y="201"/>
                    </a:lnTo>
                    <a:lnTo>
                      <a:pt x="372" y="240"/>
                    </a:lnTo>
                    <a:lnTo>
                      <a:pt x="370" y="271"/>
                    </a:lnTo>
                    <a:lnTo>
                      <a:pt x="362" y="325"/>
                    </a:lnTo>
                    <a:lnTo>
                      <a:pt x="350" y="386"/>
                    </a:lnTo>
                    <a:lnTo>
                      <a:pt x="336" y="448"/>
                    </a:lnTo>
                    <a:lnTo>
                      <a:pt x="321" y="485"/>
                    </a:lnTo>
                    <a:lnTo>
                      <a:pt x="308" y="508"/>
                    </a:lnTo>
                    <a:lnTo>
                      <a:pt x="282" y="534"/>
                    </a:lnTo>
                    <a:lnTo>
                      <a:pt x="258" y="544"/>
                    </a:lnTo>
                    <a:lnTo>
                      <a:pt x="280" y="527"/>
                    </a:lnTo>
                    <a:lnTo>
                      <a:pt x="295" y="511"/>
                    </a:lnTo>
                    <a:lnTo>
                      <a:pt x="308" y="491"/>
                    </a:lnTo>
                    <a:lnTo>
                      <a:pt x="314" y="474"/>
                    </a:lnTo>
                    <a:lnTo>
                      <a:pt x="316" y="459"/>
                    </a:lnTo>
                    <a:lnTo>
                      <a:pt x="316" y="442"/>
                    </a:lnTo>
                    <a:lnTo>
                      <a:pt x="311" y="422"/>
                    </a:lnTo>
                    <a:lnTo>
                      <a:pt x="302" y="396"/>
                    </a:lnTo>
                    <a:lnTo>
                      <a:pt x="286" y="364"/>
                    </a:lnTo>
                    <a:lnTo>
                      <a:pt x="258" y="331"/>
                    </a:lnTo>
                    <a:lnTo>
                      <a:pt x="234" y="299"/>
                    </a:lnTo>
                    <a:lnTo>
                      <a:pt x="204" y="264"/>
                    </a:lnTo>
                    <a:lnTo>
                      <a:pt x="163" y="227"/>
                    </a:lnTo>
                    <a:lnTo>
                      <a:pt x="124" y="195"/>
                    </a:lnTo>
                    <a:lnTo>
                      <a:pt x="85" y="169"/>
                    </a:lnTo>
                    <a:lnTo>
                      <a:pt x="44" y="141"/>
                    </a:lnTo>
                    <a:lnTo>
                      <a:pt x="17" y="126"/>
                    </a:lnTo>
                    <a:lnTo>
                      <a:pt x="0" y="120"/>
                    </a:lnTo>
                    <a:lnTo>
                      <a:pt x="25" y="124"/>
                    </a:lnTo>
                    <a:lnTo>
                      <a:pt x="63" y="134"/>
                    </a:lnTo>
                    <a:lnTo>
                      <a:pt x="52" y="114"/>
                    </a:lnTo>
                    <a:lnTo>
                      <a:pt x="35" y="92"/>
                    </a:lnTo>
                    <a:lnTo>
                      <a:pt x="22" y="61"/>
                    </a:lnTo>
                    <a:lnTo>
                      <a:pt x="17" y="32"/>
                    </a:lnTo>
                    <a:lnTo>
                      <a:pt x="8" y="0"/>
                    </a:lnTo>
                    <a:lnTo>
                      <a:pt x="20" y="26"/>
                    </a:lnTo>
                    <a:lnTo>
                      <a:pt x="26" y="58"/>
                    </a:lnTo>
                    <a:lnTo>
                      <a:pt x="39" y="76"/>
                    </a:lnTo>
                    <a:lnTo>
                      <a:pt x="58" y="102"/>
                    </a:lnTo>
                    <a:lnTo>
                      <a:pt x="73" y="124"/>
                    </a:lnTo>
                    <a:lnTo>
                      <a:pt x="80" y="137"/>
                    </a:lnTo>
                    <a:lnTo>
                      <a:pt x="85" y="150"/>
                    </a:lnTo>
                    <a:lnTo>
                      <a:pt x="148" y="193"/>
                    </a:lnTo>
                    <a:lnTo>
                      <a:pt x="198" y="234"/>
                    </a:lnTo>
                    <a:lnTo>
                      <a:pt x="241" y="276"/>
                    </a:lnTo>
                    <a:lnTo>
                      <a:pt x="298" y="336"/>
                    </a:lnTo>
                    <a:lnTo>
                      <a:pt x="298" y="280"/>
                    </a:lnTo>
                    <a:lnTo>
                      <a:pt x="295" y="247"/>
                    </a:lnTo>
                    <a:lnTo>
                      <a:pt x="288" y="215"/>
                    </a:lnTo>
                    <a:lnTo>
                      <a:pt x="273" y="180"/>
                    </a:lnTo>
                    <a:lnTo>
                      <a:pt x="256" y="154"/>
                    </a:lnTo>
                    <a:lnTo>
                      <a:pt x="233" y="134"/>
                    </a:lnTo>
                    <a:lnTo>
                      <a:pt x="204" y="118"/>
                    </a:lnTo>
                    <a:lnTo>
                      <a:pt x="163" y="102"/>
                    </a:lnTo>
                    <a:lnTo>
                      <a:pt x="98" y="92"/>
                    </a:lnTo>
                    <a:lnTo>
                      <a:pt x="172" y="95"/>
                    </a:lnTo>
                    <a:lnTo>
                      <a:pt x="146" y="82"/>
                    </a:lnTo>
                    <a:lnTo>
                      <a:pt x="95" y="69"/>
                    </a:lnTo>
                    <a:lnTo>
                      <a:pt x="118" y="58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230"/>
              <p:cNvSpPr>
                <a:spLocks/>
              </p:cNvSpPr>
              <p:nvPr/>
            </p:nvSpPr>
            <p:spPr bwMode="auto">
              <a:xfrm>
                <a:off x="2728" y="4499"/>
                <a:ext cx="50" cy="56"/>
              </a:xfrm>
              <a:custGeom>
                <a:avLst/>
                <a:gdLst>
                  <a:gd name="T0" fmla="*/ 0 w 201"/>
                  <a:gd name="T1" fmla="*/ 12 h 169"/>
                  <a:gd name="T2" fmla="*/ 12 w 201"/>
                  <a:gd name="T3" fmla="*/ 0 h 169"/>
                  <a:gd name="T4" fmla="*/ 1 w 201"/>
                  <a:gd name="T5" fmla="*/ 12 h 169"/>
                  <a:gd name="T6" fmla="*/ 12 w 201"/>
                  <a:gd name="T7" fmla="*/ 1 h 169"/>
                  <a:gd name="T8" fmla="*/ 1 w 201"/>
                  <a:gd name="T9" fmla="*/ 14 h 169"/>
                  <a:gd name="T10" fmla="*/ 12 w 201"/>
                  <a:gd name="T11" fmla="*/ 3 h 169"/>
                  <a:gd name="T12" fmla="*/ 1 w 201"/>
                  <a:gd name="T13" fmla="*/ 15 h 169"/>
                  <a:gd name="T14" fmla="*/ 12 w 201"/>
                  <a:gd name="T15" fmla="*/ 4 h 169"/>
                  <a:gd name="T16" fmla="*/ 1 w 201"/>
                  <a:gd name="T17" fmla="*/ 16 h 169"/>
                  <a:gd name="T18" fmla="*/ 12 w 201"/>
                  <a:gd name="T19" fmla="*/ 5 h 169"/>
                  <a:gd name="T20" fmla="*/ 0 w 201"/>
                  <a:gd name="T21" fmla="*/ 19 h 169"/>
                  <a:gd name="T22" fmla="*/ 0 w 201"/>
                  <a:gd name="T23" fmla="*/ 12 h 169"/>
                  <a:gd name="T24" fmla="*/ 0 w 201"/>
                  <a:gd name="T25" fmla="*/ 12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1"/>
                  <a:gd name="T40" fmla="*/ 0 h 169"/>
                  <a:gd name="T41" fmla="*/ 201 w 201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1" h="169">
                    <a:moveTo>
                      <a:pt x="0" y="107"/>
                    </a:moveTo>
                    <a:lnTo>
                      <a:pt x="201" y="0"/>
                    </a:lnTo>
                    <a:lnTo>
                      <a:pt x="17" y="111"/>
                    </a:lnTo>
                    <a:lnTo>
                      <a:pt x="201" y="13"/>
                    </a:lnTo>
                    <a:lnTo>
                      <a:pt x="17" y="124"/>
                    </a:lnTo>
                    <a:lnTo>
                      <a:pt x="201" y="26"/>
                    </a:lnTo>
                    <a:lnTo>
                      <a:pt x="17" y="134"/>
                    </a:lnTo>
                    <a:lnTo>
                      <a:pt x="201" y="38"/>
                    </a:lnTo>
                    <a:lnTo>
                      <a:pt x="17" y="147"/>
                    </a:lnTo>
                    <a:lnTo>
                      <a:pt x="201" y="49"/>
                    </a:lnTo>
                    <a:lnTo>
                      <a:pt x="0" y="16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231"/>
              <p:cNvSpPr>
                <a:spLocks/>
              </p:cNvSpPr>
              <p:nvPr/>
            </p:nvSpPr>
            <p:spPr bwMode="auto">
              <a:xfrm>
                <a:off x="2609" y="4535"/>
                <a:ext cx="119" cy="20"/>
              </a:xfrm>
              <a:custGeom>
                <a:avLst/>
                <a:gdLst>
                  <a:gd name="T0" fmla="*/ 30 w 474"/>
                  <a:gd name="T1" fmla="*/ 0 h 62"/>
                  <a:gd name="T2" fmla="*/ 0 w 474"/>
                  <a:gd name="T3" fmla="*/ 0 h 62"/>
                  <a:gd name="T4" fmla="*/ 0 w 474"/>
                  <a:gd name="T5" fmla="*/ 6 h 62"/>
                  <a:gd name="T6" fmla="*/ 30 w 474"/>
                  <a:gd name="T7" fmla="*/ 6 h 62"/>
                  <a:gd name="T8" fmla="*/ 2 w 474"/>
                  <a:gd name="T9" fmla="*/ 5 h 62"/>
                  <a:gd name="T10" fmla="*/ 24 w 474"/>
                  <a:gd name="T11" fmla="*/ 5 h 62"/>
                  <a:gd name="T12" fmla="*/ 2 w 474"/>
                  <a:gd name="T13" fmla="*/ 4 h 62"/>
                  <a:gd name="T14" fmla="*/ 24 w 474"/>
                  <a:gd name="T15" fmla="*/ 3 h 62"/>
                  <a:gd name="T16" fmla="*/ 2 w 474"/>
                  <a:gd name="T17" fmla="*/ 3 h 62"/>
                  <a:gd name="T18" fmla="*/ 24 w 474"/>
                  <a:gd name="T19" fmla="*/ 2 h 62"/>
                  <a:gd name="T20" fmla="*/ 2 w 474"/>
                  <a:gd name="T21" fmla="*/ 1 h 62"/>
                  <a:gd name="T22" fmla="*/ 30 w 474"/>
                  <a:gd name="T23" fmla="*/ 0 h 62"/>
                  <a:gd name="T24" fmla="*/ 30 w 47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4"/>
                  <a:gd name="T40" fmla="*/ 0 h 62"/>
                  <a:gd name="T41" fmla="*/ 474 w 47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4" h="62">
                    <a:moveTo>
                      <a:pt x="474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474" y="62"/>
                    </a:lnTo>
                    <a:lnTo>
                      <a:pt x="26" y="50"/>
                    </a:lnTo>
                    <a:lnTo>
                      <a:pt x="375" y="48"/>
                    </a:lnTo>
                    <a:lnTo>
                      <a:pt x="26" y="37"/>
                    </a:lnTo>
                    <a:lnTo>
                      <a:pt x="375" y="32"/>
                    </a:lnTo>
                    <a:lnTo>
                      <a:pt x="26" y="26"/>
                    </a:lnTo>
                    <a:lnTo>
                      <a:pt x="375" y="17"/>
                    </a:lnTo>
                    <a:lnTo>
                      <a:pt x="26" y="1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232"/>
              <p:cNvSpPr>
                <a:spLocks/>
              </p:cNvSpPr>
              <p:nvPr/>
            </p:nvSpPr>
            <p:spPr bwMode="auto">
              <a:xfrm>
                <a:off x="2587" y="4499"/>
                <a:ext cx="191" cy="16"/>
              </a:xfrm>
              <a:custGeom>
                <a:avLst/>
                <a:gdLst>
                  <a:gd name="T0" fmla="*/ 48 w 763"/>
                  <a:gd name="T1" fmla="*/ 0 h 49"/>
                  <a:gd name="T2" fmla="*/ 0 w 763"/>
                  <a:gd name="T3" fmla="*/ 0 h 49"/>
                  <a:gd name="T4" fmla="*/ 0 w 763"/>
                  <a:gd name="T5" fmla="*/ 1 h 49"/>
                  <a:gd name="T6" fmla="*/ 47 w 763"/>
                  <a:gd name="T7" fmla="*/ 1 h 49"/>
                  <a:gd name="T8" fmla="*/ 48 w 763"/>
                  <a:gd name="T9" fmla="*/ 5 h 49"/>
                  <a:gd name="T10" fmla="*/ 48 w 763"/>
                  <a:gd name="T11" fmla="*/ 0 h 49"/>
                  <a:gd name="T12" fmla="*/ 48 w 763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3"/>
                  <a:gd name="T22" fmla="*/ 0 h 49"/>
                  <a:gd name="T23" fmla="*/ 763 w 763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3" h="49">
                    <a:moveTo>
                      <a:pt x="763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51" y="7"/>
                    </a:lnTo>
                    <a:lnTo>
                      <a:pt x="763" y="49"/>
                    </a:lnTo>
                    <a:lnTo>
                      <a:pt x="7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233"/>
              <p:cNvSpPr>
                <a:spLocks/>
              </p:cNvSpPr>
              <p:nvPr/>
            </p:nvSpPr>
            <p:spPr bwMode="auto">
              <a:xfrm>
                <a:off x="2641" y="4555"/>
                <a:ext cx="75" cy="116"/>
              </a:xfrm>
              <a:custGeom>
                <a:avLst/>
                <a:gdLst>
                  <a:gd name="T0" fmla="*/ 18 w 298"/>
                  <a:gd name="T1" fmla="*/ 0 h 347"/>
                  <a:gd name="T2" fmla="*/ 19 w 298"/>
                  <a:gd name="T3" fmla="*/ 1 h 347"/>
                  <a:gd name="T4" fmla="*/ 19 w 298"/>
                  <a:gd name="T5" fmla="*/ 2 h 347"/>
                  <a:gd name="T6" fmla="*/ 19 w 298"/>
                  <a:gd name="T7" fmla="*/ 5 h 347"/>
                  <a:gd name="T8" fmla="*/ 19 w 298"/>
                  <a:gd name="T9" fmla="*/ 6 h 347"/>
                  <a:gd name="T10" fmla="*/ 18 w 298"/>
                  <a:gd name="T11" fmla="*/ 7 h 347"/>
                  <a:gd name="T12" fmla="*/ 18 w 298"/>
                  <a:gd name="T13" fmla="*/ 8 h 347"/>
                  <a:gd name="T14" fmla="*/ 2 w 298"/>
                  <a:gd name="T15" fmla="*/ 11 h 347"/>
                  <a:gd name="T16" fmla="*/ 2 w 298"/>
                  <a:gd name="T17" fmla="*/ 39 h 347"/>
                  <a:gd name="T18" fmla="*/ 0 w 298"/>
                  <a:gd name="T19" fmla="*/ 39 h 347"/>
                  <a:gd name="T20" fmla="*/ 1 w 298"/>
                  <a:gd name="T21" fmla="*/ 37 h 347"/>
                  <a:gd name="T22" fmla="*/ 0 w 298"/>
                  <a:gd name="T23" fmla="*/ 36 h 347"/>
                  <a:gd name="T24" fmla="*/ 1 w 298"/>
                  <a:gd name="T25" fmla="*/ 34 h 347"/>
                  <a:gd name="T26" fmla="*/ 0 w 298"/>
                  <a:gd name="T27" fmla="*/ 33 h 347"/>
                  <a:gd name="T28" fmla="*/ 1 w 298"/>
                  <a:gd name="T29" fmla="*/ 31 h 347"/>
                  <a:gd name="T30" fmla="*/ 0 w 298"/>
                  <a:gd name="T31" fmla="*/ 29 h 347"/>
                  <a:gd name="T32" fmla="*/ 1 w 298"/>
                  <a:gd name="T33" fmla="*/ 28 h 347"/>
                  <a:gd name="T34" fmla="*/ 0 w 298"/>
                  <a:gd name="T35" fmla="*/ 26 h 347"/>
                  <a:gd name="T36" fmla="*/ 1 w 298"/>
                  <a:gd name="T37" fmla="*/ 24 h 347"/>
                  <a:gd name="T38" fmla="*/ 0 w 298"/>
                  <a:gd name="T39" fmla="*/ 22 h 347"/>
                  <a:gd name="T40" fmla="*/ 1 w 298"/>
                  <a:gd name="T41" fmla="*/ 20 h 347"/>
                  <a:gd name="T42" fmla="*/ 0 w 298"/>
                  <a:gd name="T43" fmla="*/ 19 h 347"/>
                  <a:gd name="T44" fmla="*/ 1 w 298"/>
                  <a:gd name="T45" fmla="*/ 17 h 347"/>
                  <a:gd name="T46" fmla="*/ 0 w 298"/>
                  <a:gd name="T47" fmla="*/ 15 h 347"/>
                  <a:gd name="T48" fmla="*/ 1 w 298"/>
                  <a:gd name="T49" fmla="*/ 13 h 347"/>
                  <a:gd name="T50" fmla="*/ 0 w 298"/>
                  <a:gd name="T51" fmla="*/ 12 h 347"/>
                  <a:gd name="T52" fmla="*/ 1 w 298"/>
                  <a:gd name="T53" fmla="*/ 10 h 347"/>
                  <a:gd name="T54" fmla="*/ 2 w 298"/>
                  <a:gd name="T55" fmla="*/ 9 h 347"/>
                  <a:gd name="T56" fmla="*/ 18 w 298"/>
                  <a:gd name="T57" fmla="*/ 7 h 347"/>
                  <a:gd name="T58" fmla="*/ 18 w 298"/>
                  <a:gd name="T59" fmla="*/ 5 h 347"/>
                  <a:gd name="T60" fmla="*/ 18 w 298"/>
                  <a:gd name="T61" fmla="*/ 4 h 347"/>
                  <a:gd name="T62" fmla="*/ 18 w 298"/>
                  <a:gd name="T63" fmla="*/ 2 h 347"/>
                  <a:gd name="T64" fmla="*/ 18 w 298"/>
                  <a:gd name="T65" fmla="*/ 1 h 347"/>
                  <a:gd name="T66" fmla="*/ 18 w 298"/>
                  <a:gd name="T67" fmla="*/ 0 h 347"/>
                  <a:gd name="T68" fmla="*/ 18 w 298"/>
                  <a:gd name="T69" fmla="*/ 0 h 347"/>
                  <a:gd name="T70" fmla="*/ 18 w 298"/>
                  <a:gd name="T71" fmla="*/ 0 h 3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8"/>
                  <a:gd name="T109" fmla="*/ 0 h 347"/>
                  <a:gd name="T110" fmla="*/ 298 w 298"/>
                  <a:gd name="T111" fmla="*/ 347 h 3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8" h="347">
                    <a:moveTo>
                      <a:pt x="289" y="0"/>
                    </a:moveTo>
                    <a:lnTo>
                      <a:pt x="295" y="13"/>
                    </a:lnTo>
                    <a:lnTo>
                      <a:pt x="298" y="20"/>
                    </a:lnTo>
                    <a:lnTo>
                      <a:pt x="298" y="42"/>
                    </a:lnTo>
                    <a:lnTo>
                      <a:pt x="295" y="53"/>
                    </a:lnTo>
                    <a:lnTo>
                      <a:pt x="289" y="62"/>
                    </a:lnTo>
                    <a:lnTo>
                      <a:pt x="279" y="68"/>
                    </a:lnTo>
                    <a:lnTo>
                      <a:pt x="25" y="95"/>
                    </a:lnTo>
                    <a:lnTo>
                      <a:pt x="25" y="347"/>
                    </a:lnTo>
                    <a:lnTo>
                      <a:pt x="0" y="347"/>
                    </a:lnTo>
                    <a:lnTo>
                      <a:pt x="12" y="334"/>
                    </a:lnTo>
                    <a:lnTo>
                      <a:pt x="0" y="319"/>
                    </a:lnTo>
                    <a:lnTo>
                      <a:pt x="12" y="308"/>
                    </a:lnTo>
                    <a:lnTo>
                      <a:pt x="0" y="293"/>
                    </a:lnTo>
                    <a:lnTo>
                      <a:pt x="12" y="280"/>
                    </a:lnTo>
                    <a:lnTo>
                      <a:pt x="0" y="263"/>
                    </a:lnTo>
                    <a:lnTo>
                      <a:pt x="12" y="250"/>
                    </a:lnTo>
                    <a:lnTo>
                      <a:pt x="0" y="231"/>
                    </a:lnTo>
                    <a:lnTo>
                      <a:pt x="12" y="217"/>
                    </a:lnTo>
                    <a:lnTo>
                      <a:pt x="0" y="198"/>
                    </a:lnTo>
                    <a:lnTo>
                      <a:pt x="12" y="182"/>
                    </a:lnTo>
                    <a:lnTo>
                      <a:pt x="0" y="168"/>
                    </a:lnTo>
                    <a:lnTo>
                      <a:pt x="12" y="152"/>
                    </a:lnTo>
                    <a:lnTo>
                      <a:pt x="0" y="136"/>
                    </a:lnTo>
                    <a:lnTo>
                      <a:pt x="12" y="121"/>
                    </a:lnTo>
                    <a:lnTo>
                      <a:pt x="0" y="107"/>
                    </a:lnTo>
                    <a:lnTo>
                      <a:pt x="12" y="92"/>
                    </a:lnTo>
                    <a:lnTo>
                      <a:pt x="34" y="85"/>
                    </a:lnTo>
                    <a:lnTo>
                      <a:pt x="278" y="59"/>
                    </a:lnTo>
                    <a:lnTo>
                      <a:pt x="287" y="49"/>
                    </a:lnTo>
                    <a:lnTo>
                      <a:pt x="289" y="36"/>
                    </a:lnTo>
                    <a:lnTo>
                      <a:pt x="289" y="20"/>
                    </a:lnTo>
                    <a:lnTo>
                      <a:pt x="284" y="10"/>
                    </a:lnTo>
                    <a:lnTo>
                      <a:pt x="278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234"/>
              <p:cNvSpPr>
                <a:spLocks/>
              </p:cNvSpPr>
              <p:nvPr/>
            </p:nvSpPr>
            <p:spPr bwMode="auto">
              <a:xfrm>
                <a:off x="2646" y="4581"/>
                <a:ext cx="45" cy="90"/>
              </a:xfrm>
              <a:custGeom>
                <a:avLst/>
                <a:gdLst>
                  <a:gd name="T0" fmla="*/ 0 w 179"/>
                  <a:gd name="T1" fmla="*/ 8 h 270"/>
                  <a:gd name="T2" fmla="*/ 4 w 179"/>
                  <a:gd name="T3" fmla="*/ 6 h 270"/>
                  <a:gd name="T4" fmla="*/ 7 w 179"/>
                  <a:gd name="T5" fmla="*/ 4 h 270"/>
                  <a:gd name="T6" fmla="*/ 10 w 179"/>
                  <a:gd name="T7" fmla="*/ 0 h 270"/>
                  <a:gd name="T8" fmla="*/ 11 w 179"/>
                  <a:gd name="T9" fmla="*/ 0 h 270"/>
                  <a:gd name="T10" fmla="*/ 9 w 179"/>
                  <a:gd name="T11" fmla="*/ 4 h 270"/>
                  <a:gd name="T12" fmla="*/ 10 w 179"/>
                  <a:gd name="T13" fmla="*/ 14 h 270"/>
                  <a:gd name="T14" fmla="*/ 10 w 179"/>
                  <a:gd name="T15" fmla="*/ 23 h 270"/>
                  <a:gd name="T16" fmla="*/ 10 w 179"/>
                  <a:gd name="T17" fmla="*/ 30 h 270"/>
                  <a:gd name="T18" fmla="*/ 9 w 179"/>
                  <a:gd name="T19" fmla="*/ 30 h 270"/>
                  <a:gd name="T20" fmla="*/ 9 w 179"/>
                  <a:gd name="T21" fmla="*/ 19 h 270"/>
                  <a:gd name="T22" fmla="*/ 9 w 179"/>
                  <a:gd name="T23" fmla="*/ 12 h 270"/>
                  <a:gd name="T24" fmla="*/ 8 w 179"/>
                  <a:gd name="T25" fmla="*/ 5 h 270"/>
                  <a:gd name="T26" fmla="*/ 6 w 179"/>
                  <a:gd name="T27" fmla="*/ 7 h 270"/>
                  <a:gd name="T28" fmla="*/ 3 w 179"/>
                  <a:gd name="T29" fmla="*/ 9 h 270"/>
                  <a:gd name="T30" fmla="*/ 0 w 179"/>
                  <a:gd name="T31" fmla="*/ 11 h 270"/>
                  <a:gd name="T32" fmla="*/ 0 w 179"/>
                  <a:gd name="T33" fmla="*/ 8 h 270"/>
                  <a:gd name="T34" fmla="*/ 0 w 179"/>
                  <a:gd name="T35" fmla="*/ 8 h 2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9"/>
                  <a:gd name="T55" fmla="*/ 0 h 270"/>
                  <a:gd name="T56" fmla="*/ 179 w 179"/>
                  <a:gd name="T57" fmla="*/ 270 h 2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9" h="270">
                    <a:moveTo>
                      <a:pt x="0" y="75"/>
                    </a:moveTo>
                    <a:lnTo>
                      <a:pt x="62" y="56"/>
                    </a:lnTo>
                    <a:lnTo>
                      <a:pt x="109" y="36"/>
                    </a:lnTo>
                    <a:lnTo>
                      <a:pt x="150" y="2"/>
                    </a:lnTo>
                    <a:lnTo>
                      <a:pt x="179" y="0"/>
                    </a:lnTo>
                    <a:lnTo>
                      <a:pt x="141" y="34"/>
                    </a:lnTo>
                    <a:lnTo>
                      <a:pt x="150" y="128"/>
                    </a:lnTo>
                    <a:lnTo>
                      <a:pt x="153" y="205"/>
                    </a:lnTo>
                    <a:lnTo>
                      <a:pt x="155" y="270"/>
                    </a:lnTo>
                    <a:lnTo>
                      <a:pt x="145" y="270"/>
                    </a:lnTo>
                    <a:lnTo>
                      <a:pt x="143" y="173"/>
                    </a:lnTo>
                    <a:lnTo>
                      <a:pt x="136" y="108"/>
                    </a:lnTo>
                    <a:lnTo>
                      <a:pt x="129" y="41"/>
                    </a:lnTo>
                    <a:lnTo>
                      <a:pt x="92" y="65"/>
                    </a:lnTo>
                    <a:lnTo>
                      <a:pt x="41" y="82"/>
                    </a:lnTo>
                    <a:lnTo>
                      <a:pt x="0" y="9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235"/>
              <p:cNvSpPr>
                <a:spLocks/>
              </p:cNvSpPr>
              <p:nvPr/>
            </p:nvSpPr>
            <p:spPr bwMode="auto">
              <a:xfrm>
                <a:off x="2675" y="4372"/>
                <a:ext cx="58" cy="129"/>
              </a:xfrm>
              <a:custGeom>
                <a:avLst/>
                <a:gdLst>
                  <a:gd name="T0" fmla="*/ 0 w 231"/>
                  <a:gd name="T1" fmla="*/ 0 h 387"/>
                  <a:gd name="T2" fmla="*/ 8 w 231"/>
                  <a:gd name="T3" fmla="*/ 3 h 387"/>
                  <a:gd name="T4" fmla="*/ 12 w 231"/>
                  <a:gd name="T5" fmla="*/ 6 h 387"/>
                  <a:gd name="T6" fmla="*/ 13 w 231"/>
                  <a:gd name="T7" fmla="*/ 9 h 387"/>
                  <a:gd name="T8" fmla="*/ 14 w 231"/>
                  <a:gd name="T9" fmla="*/ 12 h 387"/>
                  <a:gd name="T10" fmla="*/ 14 w 231"/>
                  <a:gd name="T11" fmla="*/ 16 h 387"/>
                  <a:gd name="T12" fmla="*/ 15 w 231"/>
                  <a:gd name="T13" fmla="*/ 20 h 387"/>
                  <a:gd name="T14" fmla="*/ 14 w 231"/>
                  <a:gd name="T15" fmla="*/ 27 h 387"/>
                  <a:gd name="T16" fmla="*/ 13 w 231"/>
                  <a:gd name="T17" fmla="*/ 36 h 387"/>
                  <a:gd name="T18" fmla="*/ 12 w 231"/>
                  <a:gd name="T19" fmla="*/ 43 h 387"/>
                  <a:gd name="T20" fmla="*/ 10 w 231"/>
                  <a:gd name="T21" fmla="*/ 43 h 387"/>
                  <a:gd name="T22" fmla="*/ 12 w 231"/>
                  <a:gd name="T23" fmla="*/ 28 h 387"/>
                  <a:gd name="T24" fmla="*/ 13 w 231"/>
                  <a:gd name="T25" fmla="*/ 22 h 387"/>
                  <a:gd name="T26" fmla="*/ 13 w 231"/>
                  <a:gd name="T27" fmla="*/ 19 h 387"/>
                  <a:gd name="T28" fmla="*/ 14 w 231"/>
                  <a:gd name="T29" fmla="*/ 22 h 387"/>
                  <a:gd name="T30" fmla="*/ 14 w 231"/>
                  <a:gd name="T31" fmla="*/ 21 h 387"/>
                  <a:gd name="T32" fmla="*/ 14 w 231"/>
                  <a:gd name="T33" fmla="*/ 16 h 387"/>
                  <a:gd name="T34" fmla="*/ 14 w 231"/>
                  <a:gd name="T35" fmla="*/ 12 h 387"/>
                  <a:gd name="T36" fmla="*/ 13 w 231"/>
                  <a:gd name="T37" fmla="*/ 9 h 387"/>
                  <a:gd name="T38" fmla="*/ 11 w 231"/>
                  <a:gd name="T39" fmla="*/ 6 h 387"/>
                  <a:gd name="T40" fmla="*/ 8 w 231"/>
                  <a:gd name="T41" fmla="*/ 3 h 387"/>
                  <a:gd name="T42" fmla="*/ 0 w 231"/>
                  <a:gd name="T43" fmla="*/ 0 h 387"/>
                  <a:gd name="T44" fmla="*/ 0 w 231"/>
                  <a:gd name="T45" fmla="*/ 0 h 387"/>
                  <a:gd name="T46" fmla="*/ 0 w 231"/>
                  <a:gd name="T47" fmla="*/ 0 h 3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1"/>
                  <a:gd name="T73" fmla="*/ 0 h 387"/>
                  <a:gd name="T74" fmla="*/ 231 w 231"/>
                  <a:gd name="T75" fmla="*/ 387 h 3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1" h="387">
                    <a:moveTo>
                      <a:pt x="2" y="0"/>
                    </a:moveTo>
                    <a:lnTo>
                      <a:pt x="126" y="27"/>
                    </a:lnTo>
                    <a:lnTo>
                      <a:pt x="182" y="51"/>
                    </a:lnTo>
                    <a:lnTo>
                      <a:pt x="209" y="77"/>
                    </a:lnTo>
                    <a:lnTo>
                      <a:pt x="225" y="108"/>
                    </a:lnTo>
                    <a:lnTo>
                      <a:pt x="229" y="143"/>
                    </a:lnTo>
                    <a:lnTo>
                      <a:pt x="231" y="181"/>
                    </a:lnTo>
                    <a:lnTo>
                      <a:pt x="225" y="243"/>
                    </a:lnTo>
                    <a:lnTo>
                      <a:pt x="205" y="324"/>
                    </a:lnTo>
                    <a:lnTo>
                      <a:pt x="189" y="387"/>
                    </a:lnTo>
                    <a:lnTo>
                      <a:pt x="162" y="384"/>
                    </a:lnTo>
                    <a:lnTo>
                      <a:pt x="197" y="249"/>
                    </a:lnTo>
                    <a:lnTo>
                      <a:pt x="205" y="198"/>
                    </a:lnTo>
                    <a:lnTo>
                      <a:pt x="207" y="172"/>
                    </a:lnTo>
                    <a:lnTo>
                      <a:pt x="214" y="202"/>
                    </a:lnTo>
                    <a:lnTo>
                      <a:pt x="223" y="189"/>
                    </a:lnTo>
                    <a:lnTo>
                      <a:pt x="223" y="143"/>
                    </a:lnTo>
                    <a:lnTo>
                      <a:pt x="214" y="108"/>
                    </a:lnTo>
                    <a:lnTo>
                      <a:pt x="203" y="77"/>
                    </a:lnTo>
                    <a:lnTo>
                      <a:pt x="176" y="53"/>
                    </a:lnTo>
                    <a:lnTo>
                      <a:pt x="119" y="3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236"/>
              <p:cNvSpPr>
                <a:spLocks/>
              </p:cNvSpPr>
              <p:nvPr/>
            </p:nvSpPr>
            <p:spPr bwMode="auto">
              <a:xfrm>
                <a:off x="2681" y="4390"/>
                <a:ext cx="42" cy="110"/>
              </a:xfrm>
              <a:custGeom>
                <a:avLst/>
                <a:gdLst>
                  <a:gd name="T0" fmla="*/ 7 w 165"/>
                  <a:gd name="T1" fmla="*/ 0 h 331"/>
                  <a:gd name="T2" fmla="*/ 9 w 165"/>
                  <a:gd name="T3" fmla="*/ 2 h 331"/>
                  <a:gd name="T4" fmla="*/ 10 w 165"/>
                  <a:gd name="T5" fmla="*/ 5 h 331"/>
                  <a:gd name="T6" fmla="*/ 11 w 165"/>
                  <a:gd name="T7" fmla="*/ 7 h 331"/>
                  <a:gd name="T8" fmla="*/ 11 w 165"/>
                  <a:gd name="T9" fmla="*/ 10 h 331"/>
                  <a:gd name="T10" fmla="*/ 11 w 165"/>
                  <a:gd name="T11" fmla="*/ 14 h 331"/>
                  <a:gd name="T12" fmla="*/ 10 w 165"/>
                  <a:gd name="T13" fmla="*/ 18 h 331"/>
                  <a:gd name="T14" fmla="*/ 8 w 165"/>
                  <a:gd name="T15" fmla="*/ 37 h 331"/>
                  <a:gd name="T16" fmla="*/ 0 w 165"/>
                  <a:gd name="T17" fmla="*/ 37 h 331"/>
                  <a:gd name="T18" fmla="*/ 0 w 165"/>
                  <a:gd name="T19" fmla="*/ 28 h 331"/>
                  <a:gd name="T20" fmla="*/ 3 w 165"/>
                  <a:gd name="T21" fmla="*/ 27 h 331"/>
                  <a:gd name="T22" fmla="*/ 5 w 165"/>
                  <a:gd name="T23" fmla="*/ 26 h 331"/>
                  <a:gd name="T24" fmla="*/ 7 w 165"/>
                  <a:gd name="T25" fmla="*/ 23 h 331"/>
                  <a:gd name="T26" fmla="*/ 8 w 165"/>
                  <a:gd name="T27" fmla="*/ 20 h 331"/>
                  <a:gd name="T28" fmla="*/ 9 w 165"/>
                  <a:gd name="T29" fmla="*/ 17 h 331"/>
                  <a:gd name="T30" fmla="*/ 9 w 165"/>
                  <a:gd name="T31" fmla="*/ 14 h 331"/>
                  <a:gd name="T32" fmla="*/ 9 w 165"/>
                  <a:gd name="T33" fmla="*/ 11 h 331"/>
                  <a:gd name="T34" fmla="*/ 9 w 165"/>
                  <a:gd name="T35" fmla="*/ 8 h 331"/>
                  <a:gd name="T36" fmla="*/ 9 w 165"/>
                  <a:gd name="T37" fmla="*/ 6 h 331"/>
                  <a:gd name="T38" fmla="*/ 9 w 165"/>
                  <a:gd name="T39" fmla="*/ 3 h 331"/>
                  <a:gd name="T40" fmla="*/ 7 w 165"/>
                  <a:gd name="T41" fmla="*/ 0 h 331"/>
                  <a:gd name="T42" fmla="*/ 7 w 165"/>
                  <a:gd name="T43" fmla="*/ 0 h 3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5"/>
                  <a:gd name="T67" fmla="*/ 0 h 331"/>
                  <a:gd name="T68" fmla="*/ 165 w 165"/>
                  <a:gd name="T69" fmla="*/ 331 h 3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5" h="331">
                    <a:moveTo>
                      <a:pt x="101" y="0"/>
                    </a:moveTo>
                    <a:lnTo>
                      <a:pt x="138" y="18"/>
                    </a:lnTo>
                    <a:lnTo>
                      <a:pt x="155" y="41"/>
                    </a:lnTo>
                    <a:lnTo>
                      <a:pt x="164" y="64"/>
                    </a:lnTo>
                    <a:lnTo>
                      <a:pt x="165" y="87"/>
                    </a:lnTo>
                    <a:lnTo>
                      <a:pt x="165" y="122"/>
                    </a:lnTo>
                    <a:lnTo>
                      <a:pt x="162" y="164"/>
                    </a:lnTo>
                    <a:lnTo>
                      <a:pt x="118" y="331"/>
                    </a:lnTo>
                    <a:lnTo>
                      <a:pt x="0" y="331"/>
                    </a:lnTo>
                    <a:lnTo>
                      <a:pt x="0" y="252"/>
                    </a:lnTo>
                    <a:lnTo>
                      <a:pt x="41" y="248"/>
                    </a:lnTo>
                    <a:lnTo>
                      <a:pt x="77" y="232"/>
                    </a:lnTo>
                    <a:lnTo>
                      <a:pt x="104" y="209"/>
                    </a:lnTo>
                    <a:lnTo>
                      <a:pt x="123" y="185"/>
                    </a:lnTo>
                    <a:lnTo>
                      <a:pt x="135" y="155"/>
                    </a:lnTo>
                    <a:lnTo>
                      <a:pt x="141" y="129"/>
                    </a:lnTo>
                    <a:lnTo>
                      <a:pt x="146" y="102"/>
                    </a:lnTo>
                    <a:lnTo>
                      <a:pt x="144" y="74"/>
                    </a:lnTo>
                    <a:lnTo>
                      <a:pt x="141" y="50"/>
                    </a:lnTo>
                    <a:lnTo>
                      <a:pt x="133" y="2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237"/>
              <p:cNvSpPr>
                <a:spLocks/>
              </p:cNvSpPr>
              <p:nvPr/>
            </p:nvSpPr>
            <p:spPr bwMode="auto">
              <a:xfrm>
                <a:off x="2313" y="4380"/>
                <a:ext cx="67" cy="115"/>
              </a:xfrm>
              <a:custGeom>
                <a:avLst/>
                <a:gdLst>
                  <a:gd name="T0" fmla="*/ 16 w 270"/>
                  <a:gd name="T1" fmla="*/ 0 h 345"/>
                  <a:gd name="T2" fmla="*/ 16 w 270"/>
                  <a:gd name="T3" fmla="*/ 2 h 345"/>
                  <a:gd name="T4" fmla="*/ 16 w 270"/>
                  <a:gd name="T5" fmla="*/ 5 h 345"/>
                  <a:gd name="T6" fmla="*/ 14 w 270"/>
                  <a:gd name="T7" fmla="*/ 11 h 345"/>
                  <a:gd name="T8" fmla="*/ 13 w 270"/>
                  <a:gd name="T9" fmla="*/ 15 h 345"/>
                  <a:gd name="T10" fmla="*/ 11 w 270"/>
                  <a:gd name="T11" fmla="*/ 19 h 345"/>
                  <a:gd name="T12" fmla="*/ 7 w 270"/>
                  <a:gd name="T13" fmla="*/ 25 h 345"/>
                  <a:gd name="T14" fmla="*/ 5 w 270"/>
                  <a:gd name="T15" fmla="*/ 28 h 345"/>
                  <a:gd name="T16" fmla="*/ 2 w 270"/>
                  <a:gd name="T17" fmla="*/ 33 h 345"/>
                  <a:gd name="T18" fmla="*/ 0 w 270"/>
                  <a:gd name="T19" fmla="*/ 38 h 345"/>
                  <a:gd name="T20" fmla="*/ 2 w 270"/>
                  <a:gd name="T21" fmla="*/ 33 h 345"/>
                  <a:gd name="T22" fmla="*/ 9 w 270"/>
                  <a:gd name="T23" fmla="*/ 24 h 345"/>
                  <a:gd name="T24" fmla="*/ 13 w 270"/>
                  <a:gd name="T25" fmla="*/ 18 h 345"/>
                  <a:gd name="T26" fmla="*/ 16 w 270"/>
                  <a:gd name="T27" fmla="*/ 12 h 345"/>
                  <a:gd name="T28" fmla="*/ 17 w 270"/>
                  <a:gd name="T29" fmla="*/ 4 h 345"/>
                  <a:gd name="T30" fmla="*/ 17 w 270"/>
                  <a:gd name="T31" fmla="*/ 1 h 345"/>
                  <a:gd name="T32" fmla="*/ 16 w 270"/>
                  <a:gd name="T33" fmla="*/ 0 h 345"/>
                  <a:gd name="T34" fmla="*/ 16 w 270"/>
                  <a:gd name="T35" fmla="*/ 0 h 3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0"/>
                  <a:gd name="T55" fmla="*/ 0 h 345"/>
                  <a:gd name="T56" fmla="*/ 270 w 270"/>
                  <a:gd name="T57" fmla="*/ 345 h 3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0" h="345">
                    <a:moveTo>
                      <a:pt x="259" y="0"/>
                    </a:moveTo>
                    <a:lnTo>
                      <a:pt x="259" y="21"/>
                    </a:lnTo>
                    <a:lnTo>
                      <a:pt x="252" y="49"/>
                    </a:lnTo>
                    <a:lnTo>
                      <a:pt x="234" y="97"/>
                    </a:lnTo>
                    <a:lnTo>
                      <a:pt x="211" y="137"/>
                    </a:lnTo>
                    <a:lnTo>
                      <a:pt x="178" y="175"/>
                    </a:lnTo>
                    <a:lnTo>
                      <a:pt x="121" y="228"/>
                    </a:lnTo>
                    <a:lnTo>
                      <a:pt x="81" y="255"/>
                    </a:lnTo>
                    <a:lnTo>
                      <a:pt x="40" y="293"/>
                    </a:lnTo>
                    <a:lnTo>
                      <a:pt x="0" y="345"/>
                    </a:lnTo>
                    <a:lnTo>
                      <a:pt x="42" y="296"/>
                    </a:lnTo>
                    <a:lnTo>
                      <a:pt x="151" y="216"/>
                    </a:lnTo>
                    <a:lnTo>
                      <a:pt x="214" y="163"/>
                    </a:lnTo>
                    <a:lnTo>
                      <a:pt x="259" y="105"/>
                    </a:lnTo>
                    <a:lnTo>
                      <a:pt x="270" y="37"/>
                    </a:lnTo>
                    <a:lnTo>
                      <a:pt x="268" y="1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238"/>
              <p:cNvSpPr>
                <a:spLocks/>
              </p:cNvSpPr>
              <p:nvPr/>
            </p:nvSpPr>
            <p:spPr bwMode="auto">
              <a:xfrm>
                <a:off x="2350" y="4453"/>
                <a:ext cx="41" cy="28"/>
              </a:xfrm>
              <a:custGeom>
                <a:avLst/>
                <a:gdLst>
                  <a:gd name="T0" fmla="*/ 0 w 164"/>
                  <a:gd name="T1" fmla="*/ 3 h 82"/>
                  <a:gd name="T2" fmla="*/ 3 w 164"/>
                  <a:gd name="T3" fmla="*/ 3 h 82"/>
                  <a:gd name="T4" fmla="*/ 8 w 164"/>
                  <a:gd name="T5" fmla="*/ 0 h 82"/>
                  <a:gd name="T6" fmla="*/ 10 w 164"/>
                  <a:gd name="T7" fmla="*/ 4 h 82"/>
                  <a:gd name="T8" fmla="*/ 9 w 164"/>
                  <a:gd name="T9" fmla="*/ 10 h 82"/>
                  <a:gd name="T10" fmla="*/ 9 w 164"/>
                  <a:gd name="T11" fmla="*/ 3 h 82"/>
                  <a:gd name="T12" fmla="*/ 7 w 164"/>
                  <a:gd name="T13" fmla="*/ 3 h 82"/>
                  <a:gd name="T14" fmla="*/ 4 w 164"/>
                  <a:gd name="T15" fmla="*/ 6 h 82"/>
                  <a:gd name="T16" fmla="*/ 0 w 164"/>
                  <a:gd name="T17" fmla="*/ 3 h 82"/>
                  <a:gd name="T18" fmla="*/ 0 w 164"/>
                  <a:gd name="T19" fmla="*/ 3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82"/>
                  <a:gd name="T32" fmla="*/ 164 w 164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82">
                    <a:moveTo>
                      <a:pt x="0" y="29"/>
                    </a:moveTo>
                    <a:lnTo>
                      <a:pt x="51" y="29"/>
                    </a:lnTo>
                    <a:lnTo>
                      <a:pt x="122" y="0"/>
                    </a:lnTo>
                    <a:lnTo>
                      <a:pt x="164" y="32"/>
                    </a:lnTo>
                    <a:lnTo>
                      <a:pt x="141" y="82"/>
                    </a:lnTo>
                    <a:lnTo>
                      <a:pt x="141" y="29"/>
                    </a:lnTo>
                    <a:lnTo>
                      <a:pt x="114" y="29"/>
                    </a:lnTo>
                    <a:lnTo>
                      <a:pt x="63" y="5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239"/>
              <p:cNvSpPr>
                <a:spLocks/>
              </p:cNvSpPr>
              <p:nvPr/>
            </p:nvSpPr>
            <p:spPr bwMode="auto">
              <a:xfrm>
                <a:off x="2332" y="4471"/>
                <a:ext cx="13" cy="22"/>
              </a:xfrm>
              <a:custGeom>
                <a:avLst/>
                <a:gdLst>
                  <a:gd name="T0" fmla="*/ 3 w 49"/>
                  <a:gd name="T1" fmla="*/ 3 h 65"/>
                  <a:gd name="T2" fmla="*/ 3 w 49"/>
                  <a:gd name="T3" fmla="*/ 1 h 65"/>
                  <a:gd name="T4" fmla="*/ 1 w 49"/>
                  <a:gd name="T5" fmla="*/ 2 h 65"/>
                  <a:gd name="T6" fmla="*/ 1 w 49"/>
                  <a:gd name="T7" fmla="*/ 4 h 65"/>
                  <a:gd name="T8" fmla="*/ 1 w 49"/>
                  <a:gd name="T9" fmla="*/ 5 h 65"/>
                  <a:gd name="T10" fmla="*/ 3 w 49"/>
                  <a:gd name="T11" fmla="*/ 4 h 65"/>
                  <a:gd name="T12" fmla="*/ 1 w 49"/>
                  <a:gd name="T13" fmla="*/ 7 h 65"/>
                  <a:gd name="T14" fmla="*/ 0 w 49"/>
                  <a:gd name="T15" fmla="*/ 7 h 65"/>
                  <a:gd name="T16" fmla="*/ 0 w 49"/>
                  <a:gd name="T17" fmla="*/ 4 h 65"/>
                  <a:gd name="T18" fmla="*/ 1 w 49"/>
                  <a:gd name="T19" fmla="*/ 1 h 65"/>
                  <a:gd name="T20" fmla="*/ 3 w 49"/>
                  <a:gd name="T21" fmla="*/ 0 h 65"/>
                  <a:gd name="T22" fmla="*/ 3 w 49"/>
                  <a:gd name="T23" fmla="*/ 1 h 65"/>
                  <a:gd name="T24" fmla="*/ 3 w 49"/>
                  <a:gd name="T25" fmla="*/ 3 h 65"/>
                  <a:gd name="T26" fmla="*/ 3 w 49"/>
                  <a:gd name="T27" fmla="*/ 3 h 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65"/>
                  <a:gd name="T44" fmla="*/ 49 w 49"/>
                  <a:gd name="T45" fmla="*/ 65 h 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65">
                    <a:moveTo>
                      <a:pt x="47" y="25"/>
                    </a:moveTo>
                    <a:lnTo>
                      <a:pt x="42" y="10"/>
                    </a:lnTo>
                    <a:lnTo>
                      <a:pt x="18" y="19"/>
                    </a:lnTo>
                    <a:lnTo>
                      <a:pt x="8" y="39"/>
                    </a:lnTo>
                    <a:lnTo>
                      <a:pt x="18" y="46"/>
                    </a:lnTo>
                    <a:lnTo>
                      <a:pt x="39" y="39"/>
                    </a:lnTo>
                    <a:lnTo>
                      <a:pt x="20" y="62"/>
                    </a:lnTo>
                    <a:lnTo>
                      <a:pt x="0" y="65"/>
                    </a:lnTo>
                    <a:lnTo>
                      <a:pt x="0" y="39"/>
                    </a:lnTo>
                    <a:lnTo>
                      <a:pt x="14" y="10"/>
                    </a:lnTo>
                    <a:lnTo>
                      <a:pt x="45" y="0"/>
                    </a:lnTo>
                    <a:lnTo>
                      <a:pt x="49" y="7"/>
                    </a:lnTo>
                    <a:lnTo>
                      <a:pt x="4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240"/>
              <p:cNvSpPr>
                <a:spLocks/>
              </p:cNvSpPr>
              <p:nvPr/>
            </p:nvSpPr>
            <p:spPr bwMode="auto">
              <a:xfrm>
                <a:off x="2304" y="4476"/>
                <a:ext cx="40" cy="101"/>
              </a:xfrm>
              <a:custGeom>
                <a:avLst/>
                <a:gdLst>
                  <a:gd name="T0" fmla="*/ 0 w 162"/>
                  <a:gd name="T1" fmla="*/ 0 h 302"/>
                  <a:gd name="T2" fmla="*/ 2 w 162"/>
                  <a:gd name="T3" fmla="*/ 9 h 302"/>
                  <a:gd name="T4" fmla="*/ 3 w 162"/>
                  <a:gd name="T5" fmla="*/ 14 h 302"/>
                  <a:gd name="T6" fmla="*/ 10 w 162"/>
                  <a:gd name="T7" fmla="*/ 6 h 302"/>
                  <a:gd name="T8" fmla="*/ 3 w 162"/>
                  <a:gd name="T9" fmla="*/ 15 h 302"/>
                  <a:gd name="T10" fmla="*/ 4 w 162"/>
                  <a:gd name="T11" fmla="*/ 34 h 302"/>
                  <a:gd name="T12" fmla="*/ 3 w 162"/>
                  <a:gd name="T13" fmla="*/ 15 h 302"/>
                  <a:gd name="T14" fmla="*/ 2 w 162"/>
                  <a:gd name="T15" fmla="*/ 8 h 302"/>
                  <a:gd name="T16" fmla="*/ 0 w 162"/>
                  <a:gd name="T17" fmla="*/ 0 h 302"/>
                  <a:gd name="T18" fmla="*/ 0 w 162"/>
                  <a:gd name="T19" fmla="*/ 0 h 3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2"/>
                  <a:gd name="T31" fmla="*/ 0 h 302"/>
                  <a:gd name="T32" fmla="*/ 162 w 162"/>
                  <a:gd name="T33" fmla="*/ 302 h 3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2" h="302">
                    <a:moveTo>
                      <a:pt x="0" y="0"/>
                    </a:moveTo>
                    <a:lnTo>
                      <a:pt x="36" y="77"/>
                    </a:lnTo>
                    <a:lnTo>
                      <a:pt x="48" y="124"/>
                    </a:lnTo>
                    <a:lnTo>
                      <a:pt x="162" y="52"/>
                    </a:lnTo>
                    <a:lnTo>
                      <a:pt x="52" y="137"/>
                    </a:lnTo>
                    <a:lnTo>
                      <a:pt x="64" y="302"/>
                    </a:lnTo>
                    <a:lnTo>
                      <a:pt x="46" y="137"/>
                    </a:lnTo>
                    <a:lnTo>
                      <a:pt x="30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241"/>
              <p:cNvSpPr>
                <a:spLocks/>
              </p:cNvSpPr>
              <p:nvPr/>
            </p:nvSpPr>
            <p:spPr bwMode="auto">
              <a:xfrm>
                <a:off x="2385" y="4410"/>
                <a:ext cx="26" cy="127"/>
              </a:xfrm>
              <a:custGeom>
                <a:avLst/>
                <a:gdLst>
                  <a:gd name="T0" fmla="*/ 5 w 102"/>
                  <a:gd name="T1" fmla="*/ 0 h 380"/>
                  <a:gd name="T2" fmla="*/ 5 w 102"/>
                  <a:gd name="T3" fmla="*/ 4 h 380"/>
                  <a:gd name="T4" fmla="*/ 4 w 102"/>
                  <a:gd name="T5" fmla="*/ 10 h 380"/>
                  <a:gd name="T6" fmla="*/ 3 w 102"/>
                  <a:gd name="T7" fmla="*/ 20 h 380"/>
                  <a:gd name="T8" fmla="*/ 0 w 102"/>
                  <a:gd name="T9" fmla="*/ 28 h 380"/>
                  <a:gd name="T10" fmla="*/ 0 w 102"/>
                  <a:gd name="T11" fmla="*/ 42 h 380"/>
                  <a:gd name="T12" fmla="*/ 1 w 102"/>
                  <a:gd name="T13" fmla="*/ 27 h 380"/>
                  <a:gd name="T14" fmla="*/ 3 w 102"/>
                  <a:gd name="T15" fmla="*/ 20 h 380"/>
                  <a:gd name="T16" fmla="*/ 4 w 102"/>
                  <a:gd name="T17" fmla="*/ 10 h 380"/>
                  <a:gd name="T18" fmla="*/ 6 w 102"/>
                  <a:gd name="T19" fmla="*/ 8 h 380"/>
                  <a:gd name="T20" fmla="*/ 6 w 102"/>
                  <a:gd name="T21" fmla="*/ 18 h 380"/>
                  <a:gd name="T22" fmla="*/ 7 w 102"/>
                  <a:gd name="T23" fmla="*/ 25 h 380"/>
                  <a:gd name="T24" fmla="*/ 6 w 102"/>
                  <a:gd name="T25" fmla="*/ 1 h 380"/>
                  <a:gd name="T26" fmla="*/ 5 w 102"/>
                  <a:gd name="T27" fmla="*/ 0 h 380"/>
                  <a:gd name="T28" fmla="*/ 5 w 102"/>
                  <a:gd name="T29" fmla="*/ 0 h 3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380"/>
                  <a:gd name="T47" fmla="*/ 102 w 102"/>
                  <a:gd name="T48" fmla="*/ 380 h 3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380">
                    <a:moveTo>
                      <a:pt x="75" y="0"/>
                    </a:moveTo>
                    <a:lnTo>
                      <a:pt x="75" y="33"/>
                    </a:lnTo>
                    <a:lnTo>
                      <a:pt x="55" y="89"/>
                    </a:lnTo>
                    <a:lnTo>
                      <a:pt x="42" y="183"/>
                    </a:lnTo>
                    <a:lnTo>
                      <a:pt x="0" y="251"/>
                    </a:lnTo>
                    <a:lnTo>
                      <a:pt x="0" y="380"/>
                    </a:lnTo>
                    <a:lnTo>
                      <a:pt x="16" y="245"/>
                    </a:lnTo>
                    <a:lnTo>
                      <a:pt x="49" y="183"/>
                    </a:lnTo>
                    <a:lnTo>
                      <a:pt x="63" y="88"/>
                    </a:lnTo>
                    <a:lnTo>
                      <a:pt x="90" y="76"/>
                    </a:lnTo>
                    <a:lnTo>
                      <a:pt x="90" y="159"/>
                    </a:lnTo>
                    <a:lnTo>
                      <a:pt x="102" y="227"/>
                    </a:lnTo>
                    <a:lnTo>
                      <a:pt x="97" y="1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242"/>
              <p:cNvSpPr>
                <a:spLocks/>
              </p:cNvSpPr>
              <p:nvPr/>
            </p:nvSpPr>
            <p:spPr bwMode="auto">
              <a:xfrm>
                <a:off x="2243" y="4420"/>
                <a:ext cx="71" cy="139"/>
              </a:xfrm>
              <a:custGeom>
                <a:avLst/>
                <a:gdLst>
                  <a:gd name="T0" fmla="*/ 3 w 285"/>
                  <a:gd name="T1" fmla="*/ 0 h 418"/>
                  <a:gd name="T2" fmla="*/ 2 w 285"/>
                  <a:gd name="T3" fmla="*/ 6 h 418"/>
                  <a:gd name="T4" fmla="*/ 0 w 285"/>
                  <a:gd name="T5" fmla="*/ 15 h 418"/>
                  <a:gd name="T6" fmla="*/ 1 w 285"/>
                  <a:gd name="T7" fmla="*/ 18 h 418"/>
                  <a:gd name="T8" fmla="*/ 4 w 285"/>
                  <a:gd name="T9" fmla="*/ 18 h 418"/>
                  <a:gd name="T10" fmla="*/ 5 w 285"/>
                  <a:gd name="T11" fmla="*/ 18 h 418"/>
                  <a:gd name="T12" fmla="*/ 7 w 285"/>
                  <a:gd name="T13" fmla="*/ 16 h 418"/>
                  <a:gd name="T14" fmla="*/ 10 w 285"/>
                  <a:gd name="T15" fmla="*/ 20 h 418"/>
                  <a:gd name="T16" fmla="*/ 13 w 285"/>
                  <a:gd name="T17" fmla="*/ 23 h 418"/>
                  <a:gd name="T18" fmla="*/ 15 w 285"/>
                  <a:gd name="T19" fmla="*/ 28 h 418"/>
                  <a:gd name="T20" fmla="*/ 16 w 285"/>
                  <a:gd name="T21" fmla="*/ 33 h 418"/>
                  <a:gd name="T22" fmla="*/ 17 w 285"/>
                  <a:gd name="T23" fmla="*/ 38 h 418"/>
                  <a:gd name="T24" fmla="*/ 18 w 285"/>
                  <a:gd name="T25" fmla="*/ 46 h 418"/>
                  <a:gd name="T26" fmla="*/ 17 w 285"/>
                  <a:gd name="T27" fmla="*/ 38 h 418"/>
                  <a:gd name="T28" fmla="*/ 16 w 285"/>
                  <a:gd name="T29" fmla="*/ 30 h 418"/>
                  <a:gd name="T30" fmla="*/ 14 w 285"/>
                  <a:gd name="T31" fmla="*/ 23 h 418"/>
                  <a:gd name="T32" fmla="*/ 11 w 285"/>
                  <a:gd name="T33" fmla="*/ 17 h 418"/>
                  <a:gd name="T34" fmla="*/ 9 w 285"/>
                  <a:gd name="T35" fmla="*/ 14 h 418"/>
                  <a:gd name="T36" fmla="*/ 7 w 285"/>
                  <a:gd name="T37" fmla="*/ 15 h 418"/>
                  <a:gd name="T38" fmla="*/ 9 w 285"/>
                  <a:gd name="T39" fmla="*/ 9 h 418"/>
                  <a:gd name="T40" fmla="*/ 6 w 285"/>
                  <a:gd name="T41" fmla="*/ 15 h 418"/>
                  <a:gd name="T42" fmla="*/ 4 w 285"/>
                  <a:gd name="T43" fmla="*/ 16 h 418"/>
                  <a:gd name="T44" fmla="*/ 3 w 285"/>
                  <a:gd name="T45" fmla="*/ 17 h 418"/>
                  <a:gd name="T46" fmla="*/ 1 w 285"/>
                  <a:gd name="T47" fmla="*/ 15 h 418"/>
                  <a:gd name="T48" fmla="*/ 2 w 285"/>
                  <a:gd name="T49" fmla="*/ 10 h 418"/>
                  <a:gd name="T50" fmla="*/ 4 w 285"/>
                  <a:gd name="T51" fmla="*/ 2 h 418"/>
                  <a:gd name="T52" fmla="*/ 3 w 285"/>
                  <a:gd name="T53" fmla="*/ 0 h 418"/>
                  <a:gd name="T54" fmla="*/ 3 w 285"/>
                  <a:gd name="T55" fmla="*/ 0 h 4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5"/>
                  <a:gd name="T85" fmla="*/ 0 h 418"/>
                  <a:gd name="T86" fmla="*/ 285 w 285"/>
                  <a:gd name="T87" fmla="*/ 418 h 4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5" h="418">
                    <a:moveTo>
                      <a:pt x="56" y="0"/>
                    </a:moveTo>
                    <a:lnTo>
                      <a:pt x="41" y="51"/>
                    </a:lnTo>
                    <a:lnTo>
                      <a:pt x="0" y="139"/>
                    </a:lnTo>
                    <a:lnTo>
                      <a:pt x="26" y="160"/>
                    </a:lnTo>
                    <a:lnTo>
                      <a:pt x="60" y="163"/>
                    </a:lnTo>
                    <a:lnTo>
                      <a:pt x="86" y="160"/>
                    </a:lnTo>
                    <a:lnTo>
                      <a:pt x="120" y="147"/>
                    </a:lnTo>
                    <a:lnTo>
                      <a:pt x="170" y="178"/>
                    </a:lnTo>
                    <a:lnTo>
                      <a:pt x="207" y="210"/>
                    </a:lnTo>
                    <a:lnTo>
                      <a:pt x="236" y="250"/>
                    </a:lnTo>
                    <a:lnTo>
                      <a:pt x="257" y="296"/>
                    </a:lnTo>
                    <a:lnTo>
                      <a:pt x="273" y="347"/>
                    </a:lnTo>
                    <a:lnTo>
                      <a:pt x="285" y="418"/>
                    </a:lnTo>
                    <a:lnTo>
                      <a:pt x="275" y="340"/>
                    </a:lnTo>
                    <a:lnTo>
                      <a:pt x="261" y="275"/>
                    </a:lnTo>
                    <a:lnTo>
                      <a:pt x="225" y="204"/>
                    </a:lnTo>
                    <a:lnTo>
                      <a:pt x="185" y="150"/>
                    </a:lnTo>
                    <a:lnTo>
                      <a:pt x="152" y="126"/>
                    </a:lnTo>
                    <a:lnTo>
                      <a:pt x="120" y="132"/>
                    </a:lnTo>
                    <a:lnTo>
                      <a:pt x="139" y="85"/>
                    </a:lnTo>
                    <a:lnTo>
                      <a:pt x="104" y="132"/>
                    </a:lnTo>
                    <a:lnTo>
                      <a:pt x="74" y="147"/>
                    </a:lnTo>
                    <a:lnTo>
                      <a:pt x="47" y="150"/>
                    </a:lnTo>
                    <a:lnTo>
                      <a:pt x="11" y="139"/>
                    </a:lnTo>
                    <a:lnTo>
                      <a:pt x="39" y="91"/>
                    </a:lnTo>
                    <a:lnTo>
                      <a:pt x="60" y="1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243"/>
              <p:cNvSpPr>
                <a:spLocks/>
              </p:cNvSpPr>
              <p:nvPr/>
            </p:nvSpPr>
            <p:spPr bwMode="auto">
              <a:xfrm>
                <a:off x="2430" y="4400"/>
                <a:ext cx="69" cy="64"/>
              </a:xfrm>
              <a:custGeom>
                <a:avLst/>
                <a:gdLst>
                  <a:gd name="T0" fmla="*/ 0 w 276"/>
                  <a:gd name="T1" fmla="*/ 4 h 191"/>
                  <a:gd name="T2" fmla="*/ 6 w 276"/>
                  <a:gd name="T3" fmla="*/ 0 h 191"/>
                  <a:gd name="T4" fmla="*/ 10 w 276"/>
                  <a:gd name="T5" fmla="*/ 1 h 191"/>
                  <a:gd name="T6" fmla="*/ 14 w 276"/>
                  <a:gd name="T7" fmla="*/ 4 h 191"/>
                  <a:gd name="T8" fmla="*/ 16 w 276"/>
                  <a:gd name="T9" fmla="*/ 10 h 191"/>
                  <a:gd name="T10" fmla="*/ 17 w 276"/>
                  <a:gd name="T11" fmla="*/ 21 h 191"/>
                  <a:gd name="T12" fmla="*/ 15 w 276"/>
                  <a:gd name="T13" fmla="*/ 21 h 191"/>
                  <a:gd name="T14" fmla="*/ 15 w 276"/>
                  <a:gd name="T15" fmla="*/ 17 h 191"/>
                  <a:gd name="T16" fmla="*/ 15 w 276"/>
                  <a:gd name="T17" fmla="*/ 8 h 191"/>
                  <a:gd name="T18" fmla="*/ 13 w 276"/>
                  <a:gd name="T19" fmla="*/ 7 h 191"/>
                  <a:gd name="T20" fmla="*/ 12 w 276"/>
                  <a:gd name="T21" fmla="*/ 4 h 191"/>
                  <a:gd name="T22" fmla="*/ 7 w 276"/>
                  <a:gd name="T23" fmla="*/ 1 h 191"/>
                  <a:gd name="T24" fmla="*/ 0 w 276"/>
                  <a:gd name="T25" fmla="*/ 4 h 191"/>
                  <a:gd name="T26" fmla="*/ 0 w 276"/>
                  <a:gd name="T27" fmla="*/ 4 h 1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6"/>
                  <a:gd name="T43" fmla="*/ 0 h 191"/>
                  <a:gd name="T44" fmla="*/ 276 w 276"/>
                  <a:gd name="T45" fmla="*/ 191 h 1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6" h="191">
                    <a:moveTo>
                      <a:pt x="0" y="40"/>
                    </a:moveTo>
                    <a:lnTo>
                      <a:pt x="99" y="0"/>
                    </a:lnTo>
                    <a:lnTo>
                      <a:pt x="162" y="13"/>
                    </a:lnTo>
                    <a:lnTo>
                      <a:pt x="221" y="35"/>
                    </a:lnTo>
                    <a:lnTo>
                      <a:pt x="255" y="94"/>
                    </a:lnTo>
                    <a:lnTo>
                      <a:pt x="276" y="191"/>
                    </a:lnTo>
                    <a:lnTo>
                      <a:pt x="240" y="188"/>
                    </a:lnTo>
                    <a:lnTo>
                      <a:pt x="246" y="154"/>
                    </a:lnTo>
                    <a:lnTo>
                      <a:pt x="231" y="75"/>
                    </a:lnTo>
                    <a:lnTo>
                      <a:pt x="207" y="65"/>
                    </a:lnTo>
                    <a:lnTo>
                      <a:pt x="186" y="35"/>
                    </a:lnTo>
                    <a:lnTo>
                      <a:pt x="105" y="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244"/>
              <p:cNvSpPr>
                <a:spLocks/>
              </p:cNvSpPr>
              <p:nvPr/>
            </p:nvSpPr>
            <p:spPr bwMode="auto">
              <a:xfrm>
                <a:off x="2431" y="4424"/>
                <a:ext cx="56" cy="66"/>
              </a:xfrm>
              <a:custGeom>
                <a:avLst/>
                <a:gdLst>
                  <a:gd name="T0" fmla="*/ 14 w 222"/>
                  <a:gd name="T1" fmla="*/ 13 h 197"/>
                  <a:gd name="T2" fmla="*/ 14 w 222"/>
                  <a:gd name="T3" fmla="*/ 8 h 197"/>
                  <a:gd name="T4" fmla="*/ 13 w 222"/>
                  <a:gd name="T5" fmla="*/ 2 h 197"/>
                  <a:gd name="T6" fmla="*/ 13 w 222"/>
                  <a:gd name="T7" fmla="*/ 8 h 197"/>
                  <a:gd name="T8" fmla="*/ 12 w 222"/>
                  <a:gd name="T9" fmla="*/ 3 h 197"/>
                  <a:gd name="T10" fmla="*/ 10 w 222"/>
                  <a:gd name="T11" fmla="*/ 2 h 197"/>
                  <a:gd name="T12" fmla="*/ 11 w 222"/>
                  <a:gd name="T13" fmla="*/ 1 h 197"/>
                  <a:gd name="T14" fmla="*/ 12 w 222"/>
                  <a:gd name="T15" fmla="*/ 1 h 197"/>
                  <a:gd name="T16" fmla="*/ 11 w 222"/>
                  <a:gd name="T17" fmla="*/ 0 h 197"/>
                  <a:gd name="T18" fmla="*/ 8 w 222"/>
                  <a:gd name="T19" fmla="*/ 2 h 197"/>
                  <a:gd name="T20" fmla="*/ 4 w 222"/>
                  <a:gd name="T21" fmla="*/ 7 h 197"/>
                  <a:gd name="T22" fmla="*/ 1 w 222"/>
                  <a:gd name="T23" fmla="*/ 16 h 197"/>
                  <a:gd name="T24" fmla="*/ 0 w 222"/>
                  <a:gd name="T25" fmla="*/ 22 h 197"/>
                  <a:gd name="T26" fmla="*/ 2 w 222"/>
                  <a:gd name="T27" fmla="*/ 15 h 197"/>
                  <a:gd name="T28" fmla="*/ 5 w 222"/>
                  <a:gd name="T29" fmla="*/ 7 h 197"/>
                  <a:gd name="T30" fmla="*/ 8 w 222"/>
                  <a:gd name="T31" fmla="*/ 3 h 197"/>
                  <a:gd name="T32" fmla="*/ 13 w 222"/>
                  <a:gd name="T33" fmla="*/ 11 h 197"/>
                  <a:gd name="T34" fmla="*/ 14 w 222"/>
                  <a:gd name="T35" fmla="*/ 13 h 197"/>
                  <a:gd name="T36" fmla="*/ 14 w 222"/>
                  <a:gd name="T37" fmla="*/ 13 h 1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2"/>
                  <a:gd name="T58" fmla="*/ 0 h 197"/>
                  <a:gd name="T59" fmla="*/ 222 w 222"/>
                  <a:gd name="T60" fmla="*/ 197 h 19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2" h="197">
                    <a:moveTo>
                      <a:pt x="222" y="113"/>
                    </a:moveTo>
                    <a:lnTo>
                      <a:pt x="222" y="69"/>
                    </a:lnTo>
                    <a:lnTo>
                      <a:pt x="202" y="22"/>
                    </a:lnTo>
                    <a:lnTo>
                      <a:pt x="208" y="69"/>
                    </a:lnTo>
                    <a:lnTo>
                      <a:pt x="181" y="29"/>
                    </a:lnTo>
                    <a:lnTo>
                      <a:pt x="163" y="19"/>
                    </a:lnTo>
                    <a:lnTo>
                      <a:pt x="175" y="9"/>
                    </a:lnTo>
                    <a:lnTo>
                      <a:pt x="192" y="9"/>
                    </a:lnTo>
                    <a:lnTo>
                      <a:pt x="172" y="0"/>
                    </a:lnTo>
                    <a:lnTo>
                      <a:pt x="118" y="19"/>
                    </a:lnTo>
                    <a:lnTo>
                      <a:pt x="60" y="62"/>
                    </a:lnTo>
                    <a:lnTo>
                      <a:pt x="18" y="140"/>
                    </a:lnTo>
                    <a:lnTo>
                      <a:pt x="0" y="197"/>
                    </a:lnTo>
                    <a:lnTo>
                      <a:pt x="35" y="130"/>
                    </a:lnTo>
                    <a:lnTo>
                      <a:pt x="76" y="65"/>
                    </a:lnTo>
                    <a:lnTo>
                      <a:pt x="129" y="26"/>
                    </a:lnTo>
                    <a:lnTo>
                      <a:pt x="208" y="100"/>
                    </a:lnTo>
                    <a:lnTo>
                      <a:pt x="222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245"/>
              <p:cNvSpPr>
                <a:spLocks/>
              </p:cNvSpPr>
              <p:nvPr/>
            </p:nvSpPr>
            <p:spPr bwMode="auto">
              <a:xfrm>
                <a:off x="2225" y="4499"/>
                <a:ext cx="314" cy="125"/>
              </a:xfrm>
              <a:custGeom>
                <a:avLst/>
                <a:gdLst>
                  <a:gd name="T0" fmla="*/ 50 w 1257"/>
                  <a:gd name="T1" fmla="*/ 7 h 375"/>
                  <a:gd name="T2" fmla="*/ 50 w 1257"/>
                  <a:gd name="T3" fmla="*/ 17 h 375"/>
                  <a:gd name="T4" fmla="*/ 50 w 1257"/>
                  <a:gd name="T5" fmla="*/ 27 h 375"/>
                  <a:gd name="T6" fmla="*/ 31 w 1257"/>
                  <a:gd name="T7" fmla="*/ 32 h 375"/>
                  <a:gd name="T8" fmla="*/ 28 w 1257"/>
                  <a:gd name="T9" fmla="*/ 32 h 375"/>
                  <a:gd name="T10" fmla="*/ 11 w 1257"/>
                  <a:gd name="T11" fmla="*/ 27 h 375"/>
                  <a:gd name="T12" fmla="*/ 4 w 1257"/>
                  <a:gd name="T13" fmla="*/ 33 h 375"/>
                  <a:gd name="T14" fmla="*/ 3 w 1257"/>
                  <a:gd name="T15" fmla="*/ 37 h 375"/>
                  <a:gd name="T16" fmla="*/ 0 w 1257"/>
                  <a:gd name="T17" fmla="*/ 42 h 375"/>
                  <a:gd name="T18" fmla="*/ 4 w 1257"/>
                  <a:gd name="T19" fmla="*/ 37 h 375"/>
                  <a:gd name="T20" fmla="*/ 9 w 1257"/>
                  <a:gd name="T21" fmla="*/ 31 h 375"/>
                  <a:gd name="T22" fmla="*/ 11 w 1257"/>
                  <a:gd name="T23" fmla="*/ 29 h 375"/>
                  <a:gd name="T24" fmla="*/ 13 w 1257"/>
                  <a:gd name="T25" fmla="*/ 29 h 375"/>
                  <a:gd name="T26" fmla="*/ 19 w 1257"/>
                  <a:gd name="T27" fmla="*/ 32 h 375"/>
                  <a:gd name="T28" fmla="*/ 22 w 1257"/>
                  <a:gd name="T29" fmla="*/ 34 h 375"/>
                  <a:gd name="T30" fmla="*/ 20 w 1257"/>
                  <a:gd name="T31" fmla="*/ 34 h 375"/>
                  <a:gd name="T32" fmla="*/ 24 w 1257"/>
                  <a:gd name="T33" fmla="*/ 35 h 375"/>
                  <a:gd name="T34" fmla="*/ 28 w 1257"/>
                  <a:gd name="T35" fmla="*/ 35 h 375"/>
                  <a:gd name="T36" fmla="*/ 32 w 1257"/>
                  <a:gd name="T37" fmla="*/ 33 h 375"/>
                  <a:gd name="T38" fmla="*/ 54 w 1257"/>
                  <a:gd name="T39" fmla="*/ 27 h 375"/>
                  <a:gd name="T40" fmla="*/ 61 w 1257"/>
                  <a:gd name="T41" fmla="*/ 24 h 375"/>
                  <a:gd name="T42" fmla="*/ 66 w 1257"/>
                  <a:gd name="T43" fmla="*/ 23 h 375"/>
                  <a:gd name="T44" fmla="*/ 69 w 1257"/>
                  <a:gd name="T45" fmla="*/ 22 h 375"/>
                  <a:gd name="T46" fmla="*/ 73 w 1257"/>
                  <a:gd name="T47" fmla="*/ 21 h 375"/>
                  <a:gd name="T48" fmla="*/ 78 w 1257"/>
                  <a:gd name="T49" fmla="*/ 23 h 375"/>
                  <a:gd name="T50" fmla="*/ 73 w 1257"/>
                  <a:gd name="T51" fmla="*/ 19 h 375"/>
                  <a:gd name="T52" fmla="*/ 72 w 1257"/>
                  <a:gd name="T53" fmla="*/ 20 h 375"/>
                  <a:gd name="T54" fmla="*/ 71 w 1257"/>
                  <a:gd name="T55" fmla="*/ 18 h 375"/>
                  <a:gd name="T56" fmla="*/ 70 w 1257"/>
                  <a:gd name="T57" fmla="*/ 20 h 375"/>
                  <a:gd name="T58" fmla="*/ 70 w 1257"/>
                  <a:gd name="T59" fmla="*/ 16 h 375"/>
                  <a:gd name="T60" fmla="*/ 68 w 1257"/>
                  <a:gd name="T61" fmla="*/ 20 h 375"/>
                  <a:gd name="T62" fmla="*/ 67 w 1257"/>
                  <a:gd name="T63" fmla="*/ 14 h 375"/>
                  <a:gd name="T64" fmla="*/ 65 w 1257"/>
                  <a:gd name="T65" fmla="*/ 19 h 375"/>
                  <a:gd name="T66" fmla="*/ 65 w 1257"/>
                  <a:gd name="T67" fmla="*/ 13 h 375"/>
                  <a:gd name="T68" fmla="*/ 64 w 1257"/>
                  <a:gd name="T69" fmla="*/ 17 h 375"/>
                  <a:gd name="T70" fmla="*/ 64 w 1257"/>
                  <a:gd name="T71" fmla="*/ 11 h 375"/>
                  <a:gd name="T72" fmla="*/ 62 w 1257"/>
                  <a:gd name="T73" fmla="*/ 14 h 375"/>
                  <a:gd name="T74" fmla="*/ 63 w 1257"/>
                  <a:gd name="T75" fmla="*/ 10 h 375"/>
                  <a:gd name="T76" fmla="*/ 64 w 1257"/>
                  <a:gd name="T77" fmla="*/ 6 h 375"/>
                  <a:gd name="T78" fmla="*/ 67 w 1257"/>
                  <a:gd name="T79" fmla="*/ 3 h 375"/>
                  <a:gd name="T80" fmla="*/ 64 w 1257"/>
                  <a:gd name="T81" fmla="*/ 6 h 375"/>
                  <a:gd name="T82" fmla="*/ 62 w 1257"/>
                  <a:gd name="T83" fmla="*/ 12 h 375"/>
                  <a:gd name="T84" fmla="*/ 61 w 1257"/>
                  <a:gd name="T85" fmla="*/ 18 h 375"/>
                  <a:gd name="T86" fmla="*/ 61 w 1257"/>
                  <a:gd name="T87" fmla="*/ 23 h 375"/>
                  <a:gd name="T88" fmla="*/ 55 w 1257"/>
                  <a:gd name="T89" fmla="*/ 25 h 375"/>
                  <a:gd name="T90" fmla="*/ 55 w 1257"/>
                  <a:gd name="T91" fmla="*/ 21 h 375"/>
                  <a:gd name="T92" fmla="*/ 55 w 1257"/>
                  <a:gd name="T93" fmla="*/ 17 h 375"/>
                  <a:gd name="T94" fmla="*/ 55 w 1257"/>
                  <a:gd name="T95" fmla="*/ 12 h 375"/>
                  <a:gd name="T96" fmla="*/ 56 w 1257"/>
                  <a:gd name="T97" fmla="*/ 7 h 375"/>
                  <a:gd name="T98" fmla="*/ 57 w 1257"/>
                  <a:gd name="T99" fmla="*/ 0 h 375"/>
                  <a:gd name="T100" fmla="*/ 54 w 1257"/>
                  <a:gd name="T101" fmla="*/ 10 h 375"/>
                  <a:gd name="T102" fmla="*/ 54 w 1257"/>
                  <a:gd name="T103" fmla="*/ 18 h 375"/>
                  <a:gd name="T104" fmla="*/ 50 w 1257"/>
                  <a:gd name="T105" fmla="*/ 14 h 375"/>
                  <a:gd name="T106" fmla="*/ 50 w 1257"/>
                  <a:gd name="T107" fmla="*/ 7 h 375"/>
                  <a:gd name="T108" fmla="*/ 50 w 1257"/>
                  <a:gd name="T109" fmla="*/ 7 h 3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57"/>
                  <a:gd name="T166" fmla="*/ 0 h 375"/>
                  <a:gd name="T167" fmla="*/ 1257 w 1257"/>
                  <a:gd name="T168" fmla="*/ 375 h 37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57" h="375">
                    <a:moveTo>
                      <a:pt x="805" y="67"/>
                    </a:moveTo>
                    <a:lnTo>
                      <a:pt x="798" y="154"/>
                    </a:lnTo>
                    <a:lnTo>
                      <a:pt x="798" y="247"/>
                    </a:lnTo>
                    <a:lnTo>
                      <a:pt x="493" y="288"/>
                    </a:lnTo>
                    <a:lnTo>
                      <a:pt x="448" y="286"/>
                    </a:lnTo>
                    <a:lnTo>
                      <a:pt x="183" y="247"/>
                    </a:lnTo>
                    <a:lnTo>
                      <a:pt x="70" y="297"/>
                    </a:lnTo>
                    <a:lnTo>
                      <a:pt x="46" y="332"/>
                    </a:lnTo>
                    <a:lnTo>
                      <a:pt x="0" y="375"/>
                    </a:lnTo>
                    <a:lnTo>
                      <a:pt x="70" y="332"/>
                    </a:lnTo>
                    <a:lnTo>
                      <a:pt x="148" y="283"/>
                    </a:lnTo>
                    <a:lnTo>
                      <a:pt x="186" y="264"/>
                    </a:lnTo>
                    <a:lnTo>
                      <a:pt x="217" y="264"/>
                    </a:lnTo>
                    <a:lnTo>
                      <a:pt x="300" y="286"/>
                    </a:lnTo>
                    <a:lnTo>
                      <a:pt x="358" y="303"/>
                    </a:lnTo>
                    <a:lnTo>
                      <a:pt x="327" y="310"/>
                    </a:lnTo>
                    <a:lnTo>
                      <a:pt x="381" y="316"/>
                    </a:lnTo>
                    <a:lnTo>
                      <a:pt x="456" y="313"/>
                    </a:lnTo>
                    <a:lnTo>
                      <a:pt x="519" y="300"/>
                    </a:lnTo>
                    <a:lnTo>
                      <a:pt x="866" y="242"/>
                    </a:lnTo>
                    <a:lnTo>
                      <a:pt x="985" y="213"/>
                    </a:lnTo>
                    <a:lnTo>
                      <a:pt x="1064" y="203"/>
                    </a:lnTo>
                    <a:lnTo>
                      <a:pt x="1111" y="196"/>
                    </a:lnTo>
                    <a:lnTo>
                      <a:pt x="1163" y="192"/>
                    </a:lnTo>
                    <a:lnTo>
                      <a:pt x="1257" y="206"/>
                    </a:lnTo>
                    <a:lnTo>
                      <a:pt x="1169" y="170"/>
                    </a:lnTo>
                    <a:lnTo>
                      <a:pt x="1149" y="179"/>
                    </a:lnTo>
                    <a:lnTo>
                      <a:pt x="1142" y="160"/>
                    </a:lnTo>
                    <a:lnTo>
                      <a:pt x="1115" y="179"/>
                    </a:lnTo>
                    <a:lnTo>
                      <a:pt x="1115" y="145"/>
                    </a:lnTo>
                    <a:lnTo>
                      <a:pt x="1085" y="176"/>
                    </a:lnTo>
                    <a:lnTo>
                      <a:pt x="1079" y="128"/>
                    </a:lnTo>
                    <a:lnTo>
                      <a:pt x="1048" y="167"/>
                    </a:lnTo>
                    <a:lnTo>
                      <a:pt x="1048" y="114"/>
                    </a:lnTo>
                    <a:lnTo>
                      <a:pt x="1023" y="154"/>
                    </a:lnTo>
                    <a:lnTo>
                      <a:pt x="1023" y="95"/>
                    </a:lnTo>
                    <a:lnTo>
                      <a:pt x="998" y="125"/>
                    </a:lnTo>
                    <a:lnTo>
                      <a:pt x="1007" y="92"/>
                    </a:lnTo>
                    <a:lnTo>
                      <a:pt x="1030" y="53"/>
                    </a:lnTo>
                    <a:lnTo>
                      <a:pt x="1079" y="27"/>
                    </a:lnTo>
                    <a:lnTo>
                      <a:pt x="1023" y="53"/>
                    </a:lnTo>
                    <a:lnTo>
                      <a:pt x="989" y="108"/>
                    </a:lnTo>
                    <a:lnTo>
                      <a:pt x="973" y="163"/>
                    </a:lnTo>
                    <a:lnTo>
                      <a:pt x="977" y="203"/>
                    </a:lnTo>
                    <a:lnTo>
                      <a:pt x="886" y="222"/>
                    </a:lnTo>
                    <a:lnTo>
                      <a:pt x="881" y="192"/>
                    </a:lnTo>
                    <a:lnTo>
                      <a:pt x="879" y="154"/>
                    </a:lnTo>
                    <a:lnTo>
                      <a:pt x="884" y="108"/>
                    </a:lnTo>
                    <a:lnTo>
                      <a:pt x="892" y="60"/>
                    </a:lnTo>
                    <a:lnTo>
                      <a:pt x="907" y="0"/>
                    </a:lnTo>
                    <a:lnTo>
                      <a:pt x="874" y="92"/>
                    </a:lnTo>
                    <a:lnTo>
                      <a:pt x="866" y="160"/>
                    </a:lnTo>
                    <a:lnTo>
                      <a:pt x="809" y="128"/>
                    </a:lnTo>
                    <a:lnTo>
                      <a:pt x="805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246"/>
              <p:cNvSpPr>
                <a:spLocks/>
              </p:cNvSpPr>
              <p:nvPr/>
            </p:nvSpPr>
            <p:spPr bwMode="auto">
              <a:xfrm>
                <a:off x="2225" y="4602"/>
                <a:ext cx="331" cy="69"/>
              </a:xfrm>
              <a:custGeom>
                <a:avLst/>
                <a:gdLst>
                  <a:gd name="T0" fmla="*/ 0 w 1326"/>
                  <a:gd name="T1" fmla="*/ 8 h 208"/>
                  <a:gd name="T2" fmla="*/ 1 w 1326"/>
                  <a:gd name="T3" fmla="*/ 9 h 208"/>
                  <a:gd name="T4" fmla="*/ 3 w 1326"/>
                  <a:gd name="T5" fmla="*/ 9 h 208"/>
                  <a:gd name="T6" fmla="*/ 3 w 1326"/>
                  <a:gd name="T7" fmla="*/ 11 h 208"/>
                  <a:gd name="T8" fmla="*/ 4 w 1326"/>
                  <a:gd name="T9" fmla="*/ 11 h 208"/>
                  <a:gd name="T10" fmla="*/ 7 w 1326"/>
                  <a:gd name="T11" fmla="*/ 11 h 208"/>
                  <a:gd name="T12" fmla="*/ 13 w 1326"/>
                  <a:gd name="T13" fmla="*/ 8 h 208"/>
                  <a:gd name="T14" fmla="*/ 18 w 1326"/>
                  <a:gd name="T15" fmla="*/ 12 h 208"/>
                  <a:gd name="T16" fmla="*/ 22 w 1326"/>
                  <a:gd name="T17" fmla="*/ 14 h 208"/>
                  <a:gd name="T18" fmla="*/ 26 w 1326"/>
                  <a:gd name="T19" fmla="*/ 14 h 208"/>
                  <a:gd name="T20" fmla="*/ 29 w 1326"/>
                  <a:gd name="T21" fmla="*/ 13 h 208"/>
                  <a:gd name="T22" fmla="*/ 41 w 1326"/>
                  <a:gd name="T23" fmla="*/ 16 h 208"/>
                  <a:gd name="T24" fmla="*/ 51 w 1326"/>
                  <a:gd name="T25" fmla="*/ 20 h 208"/>
                  <a:gd name="T26" fmla="*/ 3 w 1326"/>
                  <a:gd name="T27" fmla="*/ 14 h 208"/>
                  <a:gd name="T28" fmla="*/ 2 w 1326"/>
                  <a:gd name="T29" fmla="*/ 13 h 208"/>
                  <a:gd name="T30" fmla="*/ 1 w 1326"/>
                  <a:gd name="T31" fmla="*/ 12 h 208"/>
                  <a:gd name="T32" fmla="*/ 0 w 1326"/>
                  <a:gd name="T33" fmla="*/ 10 h 208"/>
                  <a:gd name="T34" fmla="*/ 2 w 1326"/>
                  <a:gd name="T35" fmla="*/ 15 h 208"/>
                  <a:gd name="T36" fmla="*/ 4 w 1326"/>
                  <a:gd name="T37" fmla="*/ 19 h 208"/>
                  <a:gd name="T38" fmla="*/ 4 w 1326"/>
                  <a:gd name="T39" fmla="*/ 21 h 208"/>
                  <a:gd name="T40" fmla="*/ 3 w 1326"/>
                  <a:gd name="T41" fmla="*/ 23 h 208"/>
                  <a:gd name="T42" fmla="*/ 5 w 1326"/>
                  <a:gd name="T43" fmla="*/ 21 h 208"/>
                  <a:gd name="T44" fmla="*/ 54 w 1326"/>
                  <a:gd name="T45" fmla="*/ 21 h 208"/>
                  <a:gd name="T46" fmla="*/ 58 w 1326"/>
                  <a:gd name="T47" fmla="*/ 22 h 208"/>
                  <a:gd name="T48" fmla="*/ 62 w 1326"/>
                  <a:gd name="T49" fmla="*/ 23 h 208"/>
                  <a:gd name="T50" fmla="*/ 65 w 1326"/>
                  <a:gd name="T51" fmla="*/ 23 h 208"/>
                  <a:gd name="T52" fmla="*/ 70 w 1326"/>
                  <a:gd name="T53" fmla="*/ 23 h 208"/>
                  <a:gd name="T54" fmla="*/ 83 w 1326"/>
                  <a:gd name="T55" fmla="*/ 18 h 208"/>
                  <a:gd name="T56" fmla="*/ 71 w 1326"/>
                  <a:gd name="T57" fmla="*/ 21 h 208"/>
                  <a:gd name="T58" fmla="*/ 65 w 1326"/>
                  <a:gd name="T59" fmla="*/ 21 h 208"/>
                  <a:gd name="T60" fmla="*/ 57 w 1326"/>
                  <a:gd name="T61" fmla="*/ 20 h 208"/>
                  <a:gd name="T62" fmla="*/ 50 w 1326"/>
                  <a:gd name="T63" fmla="*/ 18 h 208"/>
                  <a:gd name="T64" fmla="*/ 40 w 1326"/>
                  <a:gd name="T65" fmla="*/ 14 h 208"/>
                  <a:gd name="T66" fmla="*/ 30 w 1326"/>
                  <a:gd name="T67" fmla="*/ 12 h 208"/>
                  <a:gd name="T68" fmla="*/ 28 w 1326"/>
                  <a:gd name="T69" fmla="*/ 12 h 208"/>
                  <a:gd name="T70" fmla="*/ 26 w 1326"/>
                  <a:gd name="T71" fmla="*/ 12 h 208"/>
                  <a:gd name="T72" fmla="*/ 23 w 1326"/>
                  <a:gd name="T73" fmla="*/ 13 h 208"/>
                  <a:gd name="T74" fmla="*/ 21 w 1326"/>
                  <a:gd name="T75" fmla="*/ 12 h 208"/>
                  <a:gd name="T76" fmla="*/ 18 w 1326"/>
                  <a:gd name="T77" fmla="*/ 9 h 208"/>
                  <a:gd name="T78" fmla="*/ 15 w 1326"/>
                  <a:gd name="T79" fmla="*/ 7 h 208"/>
                  <a:gd name="T80" fmla="*/ 14 w 1326"/>
                  <a:gd name="T81" fmla="*/ 7 h 208"/>
                  <a:gd name="T82" fmla="*/ 14 w 1326"/>
                  <a:gd name="T83" fmla="*/ 6 h 208"/>
                  <a:gd name="T84" fmla="*/ 10 w 1326"/>
                  <a:gd name="T85" fmla="*/ 8 h 208"/>
                  <a:gd name="T86" fmla="*/ 7 w 1326"/>
                  <a:gd name="T87" fmla="*/ 10 h 208"/>
                  <a:gd name="T88" fmla="*/ 6 w 1326"/>
                  <a:gd name="T89" fmla="*/ 10 h 208"/>
                  <a:gd name="T90" fmla="*/ 4 w 1326"/>
                  <a:gd name="T91" fmla="*/ 10 h 208"/>
                  <a:gd name="T92" fmla="*/ 4 w 1326"/>
                  <a:gd name="T93" fmla="*/ 9 h 208"/>
                  <a:gd name="T94" fmla="*/ 7 w 1326"/>
                  <a:gd name="T95" fmla="*/ 7 h 208"/>
                  <a:gd name="T96" fmla="*/ 11 w 1326"/>
                  <a:gd name="T97" fmla="*/ 2 h 208"/>
                  <a:gd name="T98" fmla="*/ 12 w 1326"/>
                  <a:gd name="T99" fmla="*/ 1 h 208"/>
                  <a:gd name="T100" fmla="*/ 16 w 1326"/>
                  <a:gd name="T101" fmla="*/ 0 h 208"/>
                  <a:gd name="T102" fmla="*/ 12 w 1326"/>
                  <a:gd name="T103" fmla="*/ 0 h 208"/>
                  <a:gd name="T104" fmla="*/ 6 w 1326"/>
                  <a:gd name="T105" fmla="*/ 5 h 208"/>
                  <a:gd name="T106" fmla="*/ 3 w 1326"/>
                  <a:gd name="T107" fmla="*/ 8 h 208"/>
                  <a:gd name="T108" fmla="*/ 1 w 1326"/>
                  <a:gd name="T109" fmla="*/ 8 h 208"/>
                  <a:gd name="T110" fmla="*/ 0 w 1326"/>
                  <a:gd name="T111" fmla="*/ 8 h 208"/>
                  <a:gd name="T112" fmla="*/ 0 w 1326"/>
                  <a:gd name="T113" fmla="*/ 8 h 20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26"/>
                  <a:gd name="T172" fmla="*/ 0 h 208"/>
                  <a:gd name="T173" fmla="*/ 1326 w 1326"/>
                  <a:gd name="T174" fmla="*/ 208 h 20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26" h="208">
                    <a:moveTo>
                      <a:pt x="4" y="72"/>
                    </a:moveTo>
                    <a:lnTo>
                      <a:pt x="15" y="81"/>
                    </a:lnTo>
                    <a:lnTo>
                      <a:pt x="55" y="81"/>
                    </a:lnTo>
                    <a:lnTo>
                      <a:pt x="55" y="100"/>
                    </a:lnTo>
                    <a:lnTo>
                      <a:pt x="70" y="100"/>
                    </a:lnTo>
                    <a:lnTo>
                      <a:pt x="120" y="100"/>
                    </a:lnTo>
                    <a:lnTo>
                      <a:pt x="209" y="72"/>
                    </a:lnTo>
                    <a:lnTo>
                      <a:pt x="286" y="111"/>
                    </a:lnTo>
                    <a:lnTo>
                      <a:pt x="361" y="123"/>
                    </a:lnTo>
                    <a:lnTo>
                      <a:pt x="418" y="123"/>
                    </a:lnTo>
                    <a:lnTo>
                      <a:pt x="469" y="116"/>
                    </a:lnTo>
                    <a:lnTo>
                      <a:pt x="659" y="143"/>
                    </a:lnTo>
                    <a:lnTo>
                      <a:pt x="826" y="178"/>
                    </a:lnTo>
                    <a:lnTo>
                      <a:pt x="46" y="129"/>
                    </a:lnTo>
                    <a:lnTo>
                      <a:pt x="35" y="116"/>
                    </a:lnTo>
                    <a:lnTo>
                      <a:pt x="21" y="111"/>
                    </a:lnTo>
                    <a:lnTo>
                      <a:pt x="0" y="90"/>
                    </a:lnTo>
                    <a:lnTo>
                      <a:pt x="28" y="132"/>
                    </a:lnTo>
                    <a:lnTo>
                      <a:pt x="67" y="175"/>
                    </a:lnTo>
                    <a:lnTo>
                      <a:pt x="73" y="186"/>
                    </a:lnTo>
                    <a:lnTo>
                      <a:pt x="51" y="205"/>
                    </a:lnTo>
                    <a:lnTo>
                      <a:pt x="78" y="191"/>
                    </a:lnTo>
                    <a:lnTo>
                      <a:pt x="872" y="191"/>
                    </a:lnTo>
                    <a:lnTo>
                      <a:pt x="937" y="199"/>
                    </a:lnTo>
                    <a:lnTo>
                      <a:pt x="995" y="205"/>
                    </a:lnTo>
                    <a:lnTo>
                      <a:pt x="1048" y="208"/>
                    </a:lnTo>
                    <a:lnTo>
                      <a:pt x="1123" y="208"/>
                    </a:lnTo>
                    <a:lnTo>
                      <a:pt x="1326" y="165"/>
                    </a:lnTo>
                    <a:lnTo>
                      <a:pt x="1139" y="186"/>
                    </a:lnTo>
                    <a:lnTo>
                      <a:pt x="1042" y="186"/>
                    </a:lnTo>
                    <a:lnTo>
                      <a:pt x="923" y="178"/>
                    </a:lnTo>
                    <a:lnTo>
                      <a:pt x="798" y="165"/>
                    </a:lnTo>
                    <a:lnTo>
                      <a:pt x="637" y="129"/>
                    </a:lnTo>
                    <a:lnTo>
                      <a:pt x="484" y="108"/>
                    </a:lnTo>
                    <a:lnTo>
                      <a:pt x="448" y="108"/>
                    </a:lnTo>
                    <a:lnTo>
                      <a:pt x="414" y="111"/>
                    </a:lnTo>
                    <a:lnTo>
                      <a:pt x="369" y="116"/>
                    </a:lnTo>
                    <a:lnTo>
                      <a:pt x="331" y="104"/>
                    </a:lnTo>
                    <a:lnTo>
                      <a:pt x="286" y="81"/>
                    </a:lnTo>
                    <a:lnTo>
                      <a:pt x="243" y="65"/>
                    </a:lnTo>
                    <a:lnTo>
                      <a:pt x="222" y="62"/>
                    </a:lnTo>
                    <a:lnTo>
                      <a:pt x="222" y="51"/>
                    </a:lnTo>
                    <a:lnTo>
                      <a:pt x="168" y="75"/>
                    </a:lnTo>
                    <a:lnTo>
                      <a:pt x="122" y="94"/>
                    </a:lnTo>
                    <a:lnTo>
                      <a:pt x="91" y="94"/>
                    </a:lnTo>
                    <a:lnTo>
                      <a:pt x="67" y="90"/>
                    </a:lnTo>
                    <a:lnTo>
                      <a:pt x="67" y="78"/>
                    </a:lnTo>
                    <a:lnTo>
                      <a:pt x="114" y="62"/>
                    </a:lnTo>
                    <a:lnTo>
                      <a:pt x="172" y="22"/>
                    </a:lnTo>
                    <a:lnTo>
                      <a:pt x="196" y="6"/>
                    </a:lnTo>
                    <a:lnTo>
                      <a:pt x="255" y="3"/>
                    </a:lnTo>
                    <a:lnTo>
                      <a:pt x="193" y="0"/>
                    </a:lnTo>
                    <a:lnTo>
                      <a:pt x="104" y="46"/>
                    </a:lnTo>
                    <a:lnTo>
                      <a:pt x="48" y="75"/>
                    </a:lnTo>
                    <a:lnTo>
                      <a:pt x="21" y="75"/>
                    </a:lnTo>
                    <a:lnTo>
                      <a:pt x="4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247"/>
              <p:cNvSpPr>
                <a:spLocks/>
              </p:cNvSpPr>
              <p:nvPr/>
            </p:nvSpPr>
            <p:spPr bwMode="auto">
              <a:xfrm>
                <a:off x="2224" y="4631"/>
                <a:ext cx="180" cy="22"/>
              </a:xfrm>
              <a:custGeom>
                <a:avLst/>
                <a:gdLst>
                  <a:gd name="T0" fmla="*/ 45 w 719"/>
                  <a:gd name="T1" fmla="*/ 7 h 66"/>
                  <a:gd name="T2" fmla="*/ 1 w 719"/>
                  <a:gd name="T3" fmla="*/ 1 h 66"/>
                  <a:gd name="T4" fmla="*/ 0 w 719"/>
                  <a:gd name="T5" fmla="*/ 0 h 66"/>
                  <a:gd name="T6" fmla="*/ 45 w 719"/>
                  <a:gd name="T7" fmla="*/ 7 h 66"/>
                  <a:gd name="T8" fmla="*/ 45 w 719"/>
                  <a:gd name="T9" fmla="*/ 7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9"/>
                  <a:gd name="T16" fmla="*/ 0 h 66"/>
                  <a:gd name="T17" fmla="*/ 719 w 719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9" h="66">
                    <a:moveTo>
                      <a:pt x="719" y="66"/>
                    </a:moveTo>
                    <a:lnTo>
                      <a:pt x="8" y="10"/>
                    </a:lnTo>
                    <a:lnTo>
                      <a:pt x="0" y="0"/>
                    </a:lnTo>
                    <a:lnTo>
                      <a:pt x="71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248"/>
              <p:cNvSpPr>
                <a:spLocks/>
              </p:cNvSpPr>
              <p:nvPr/>
            </p:nvSpPr>
            <p:spPr bwMode="auto">
              <a:xfrm>
                <a:off x="2145" y="4388"/>
                <a:ext cx="86" cy="95"/>
              </a:xfrm>
              <a:custGeom>
                <a:avLst/>
                <a:gdLst>
                  <a:gd name="T0" fmla="*/ 21 w 346"/>
                  <a:gd name="T1" fmla="*/ 3 h 285"/>
                  <a:gd name="T2" fmla="*/ 18 w 346"/>
                  <a:gd name="T3" fmla="*/ 3 h 285"/>
                  <a:gd name="T4" fmla="*/ 14 w 346"/>
                  <a:gd name="T5" fmla="*/ 0 h 285"/>
                  <a:gd name="T6" fmla="*/ 10 w 346"/>
                  <a:gd name="T7" fmla="*/ 2 h 285"/>
                  <a:gd name="T8" fmla="*/ 10 w 346"/>
                  <a:gd name="T9" fmla="*/ 9 h 285"/>
                  <a:gd name="T10" fmla="*/ 5 w 346"/>
                  <a:gd name="T11" fmla="*/ 14 h 285"/>
                  <a:gd name="T12" fmla="*/ 3 w 346"/>
                  <a:gd name="T13" fmla="*/ 16 h 285"/>
                  <a:gd name="T14" fmla="*/ 2 w 346"/>
                  <a:gd name="T15" fmla="*/ 21 h 285"/>
                  <a:gd name="T16" fmla="*/ 0 w 346"/>
                  <a:gd name="T17" fmla="*/ 24 h 285"/>
                  <a:gd name="T18" fmla="*/ 3 w 346"/>
                  <a:gd name="T19" fmla="*/ 25 h 285"/>
                  <a:gd name="T20" fmla="*/ 6 w 346"/>
                  <a:gd name="T21" fmla="*/ 28 h 285"/>
                  <a:gd name="T22" fmla="*/ 8 w 346"/>
                  <a:gd name="T23" fmla="*/ 31 h 285"/>
                  <a:gd name="T24" fmla="*/ 6 w 346"/>
                  <a:gd name="T25" fmla="*/ 27 h 285"/>
                  <a:gd name="T26" fmla="*/ 4 w 346"/>
                  <a:gd name="T27" fmla="*/ 24 h 285"/>
                  <a:gd name="T28" fmla="*/ 2 w 346"/>
                  <a:gd name="T29" fmla="*/ 23 h 285"/>
                  <a:gd name="T30" fmla="*/ 3 w 346"/>
                  <a:gd name="T31" fmla="*/ 21 h 285"/>
                  <a:gd name="T32" fmla="*/ 4 w 346"/>
                  <a:gd name="T33" fmla="*/ 16 h 285"/>
                  <a:gd name="T34" fmla="*/ 5 w 346"/>
                  <a:gd name="T35" fmla="*/ 15 h 285"/>
                  <a:gd name="T36" fmla="*/ 10 w 346"/>
                  <a:gd name="T37" fmla="*/ 9 h 285"/>
                  <a:gd name="T38" fmla="*/ 13 w 346"/>
                  <a:gd name="T39" fmla="*/ 15 h 285"/>
                  <a:gd name="T40" fmla="*/ 15 w 346"/>
                  <a:gd name="T41" fmla="*/ 23 h 285"/>
                  <a:gd name="T42" fmla="*/ 16 w 346"/>
                  <a:gd name="T43" fmla="*/ 32 h 285"/>
                  <a:gd name="T44" fmla="*/ 15 w 346"/>
                  <a:gd name="T45" fmla="*/ 21 h 285"/>
                  <a:gd name="T46" fmla="*/ 12 w 346"/>
                  <a:gd name="T47" fmla="*/ 9 h 285"/>
                  <a:gd name="T48" fmla="*/ 10 w 346"/>
                  <a:gd name="T49" fmla="*/ 3 h 285"/>
                  <a:gd name="T50" fmla="*/ 14 w 346"/>
                  <a:gd name="T51" fmla="*/ 1 h 285"/>
                  <a:gd name="T52" fmla="*/ 18 w 346"/>
                  <a:gd name="T53" fmla="*/ 4 h 285"/>
                  <a:gd name="T54" fmla="*/ 21 w 346"/>
                  <a:gd name="T55" fmla="*/ 3 h 285"/>
                  <a:gd name="T56" fmla="*/ 21 w 346"/>
                  <a:gd name="T57" fmla="*/ 3 h 2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6"/>
                  <a:gd name="T88" fmla="*/ 0 h 285"/>
                  <a:gd name="T89" fmla="*/ 346 w 346"/>
                  <a:gd name="T90" fmla="*/ 285 h 2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6" h="285">
                    <a:moveTo>
                      <a:pt x="346" y="26"/>
                    </a:moveTo>
                    <a:lnTo>
                      <a:pt x="293" y="31"/>
                    </a:lnTo>
                    <a:lnTo>
                      <a:pt x="226" y="0"/>
                    </a:lnTo>
                    <a:lnTo>
                      <a:pt x="155" y="16"/>
                    </a:lnTo>
                    <a:lnTo>
                      <a:pt x="155" y="78"/>
                    </a:lnTo>
                    <a:lnTo>
                      <a:pt x="84" y="130"/>
                    </a:lnTo>
                    <a:lnTo>
                      <a:pt x="50" y="140"/>
                    </a:lnTo>
                    <a:lnTo>
                      <a:pt x="41" y="185"/>
                    </a:lnTo>
                    <a:lnTo>
                      <a:pt x="0" y="220"/>
                    </a:lnTo>
                    <a:lnTo>
                      <a:pt x="56" y="226"/>
                    </a:lnTo>
                    <a:lnTo>
                      <a:pt x="100" y="250"/>
                    </a:lnTo>
                    <a:lnTo>
                      <a:pt x="130" y="283"/>
                    </a:lnTo>
                    <a:lnTo>
                      <a:pt x="104" y="243"/>
                    </a:lnTo>
                    <a:lnTo>
                      <a:pt x="62" y="218"/>
                    </a:lnTo>
                    <a:lnTo>
                      <a:pt x="30" y="208"/>
                    </a:lnTo>
                    <a:lnTo>
                      <a:pt x="54" y="190"/>
                    </a:lnTo>
                    <a:lnTo>
                      <a:pt x="63" y="145"/>
                    </a:lnTo>
                    <a:lnTo>
                      <a:pt x="90" y="133"/>
                    </a:lnTo>
                    <a:lnTo>
                      <a:pt x="161" y="83"/>
                    </a:lnTo>
                    <a:lnTo>
                      <a:pt x="206" y="133"/>
                    </a:lnTo>
                    <a:lnTo>
                      <a:pt x="237" y="210"/>
                    </a:lnTo>
                    <a:lnTo>
                      <a:pt x="252" y="285"/>
                    </a:lnTo>
                    <a:lnTo>
                      <a:pt x="240" y="190"/>
                    </a:lnTo>
                    <a:lnTo>
                      <a:pt x="201" y="77"/>
                    </a:lnTo>
                    <a:lnTo>
                      <a:pt x="167" y="31"/>
                    </a:lnTo>
                    <a:lnTo>
                      <a:pt x="220" y="12"/>
                    </a:lnTo>
                    <a:lnTo>
                      <a:pt x="292" y="36"/>
                    </a:lnTo>
                    <a:lnTo>
                      <a:pt x="34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249"/>
              <p:cNvSpPr>
                <a:spLocks/>
              </p:cNvSpPr>
              <p:nvPr/>
            </p:nvSpPr>
            <p:spPr bwMode="auto">
              <a:xfrm>
                <a:off x="2191" y="4497"/>
                <a:ext cx="17" cy="91"/>
              </a:xfrm>
              <a:custGeom>
                <a:avLst/>
                <a:gdLst>
                  <a:gd name="T0" fmla="*/ 4 w 70"/>
                  <a:gd name="T1" fmla="*/ 0 h 272"/>
                  <a:gd name="T2" fmla="*/ 4 w 70"/>
                  <a:gd name="T3" fmla="*/ 9 h 272"/>
                  <a:gd name="T4" fmla="*/ 4 w 70"/>
                  <a:gd name="T5" fmla="*/ 18 h 272"/>
                  <a:gd name="T6" fmla="*/ 3 w 70"/>
                  <a:gd name="T7" fmla="*/ 25 h 272"/>
                  <a:gd name="T8" fmla="*/ 4 w 70"/>
                  <a:gd name="T9" fmla="*/ 30 h 272"/>
                  <a:gd name="T10" fmla="*/ 3 w 70"/>
                  <a:gd name="T11" fmla="*/ 22 h 272"/>
                  <a:gd name="T12" fmla="*/ 2 w 70"/>
                  <a:gd name="T13" fmla="*/ 13 h 272"/>
                  <a:gd name="T14" fmla="*/ 0 w 70"/>
                  <a:gd name="T15" fmla="*/ 1 h 272"/>
                  <a:gd name="T16" fmla="*/ 3 w 70"/>
                  <a:gd name="T17" fmla="*/ 13 h 272"/>
                  <a:gd name="T18" fmla="*/ 4 w 70"/>
                  <a:gd name="T19" fmla="*/ 8 h 272"/>
                  <a:gd name="T20" fmla="*/ 4 w 70"/>
                  <a:gd name="T21" fmla="*/ 4 h 272"/>
                  <a:gd name="T22" fmla="*/ 4 w 70"/>
                  <a:gd name="T23" fmla="*/ 0 h 272"/>
                  <a:gd name="T24" fmla="*/ 4 w 70"/>
                  <a:gd name="T25" fmla="*/ 0 h 2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"/>
                  <a:gd name="T40" fmla="*/ 0 h 272"/>
                  <a:gd name="T41" fmla="*/ 70 w 70"/>
                  <a:gd name="T42" fmla="*/ 272 h 2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" h="272">
                    <a:moveTo>
                      <a:pt x="69" y="0"/>
                    </a:moveTo>
                    <a:lnTo>
                      <a:pt x="70" y="77"/>
                    </a:lnTo>
                    <a:lnTo>
                      <a:pt x="65" y="158"/>
                    </a:lnTo>
                    <a:lnTo>
                      <a:pt x="57" y="220"/>
                    </a:lnTo>
                    <a:lnTo>
                      <a:pt x="64" y="272"/>
                    </a:lnTo>
                    <a:lnTo>
                      <a:pt x="46" y="197"/>
                    </a:lnTo>
                    <a:lnTo>
                      <a:pt x="30" y="119"/>
                    </a:lnTo>
                    <a:lnTo>
                      <a:pt x="0" y="5"/>
                    </a:lnTo>
                    <a:lnTo>
                      <a:pt x="51" y="119"/>
                    </a:lnTo>
                    <a:lnTo>
                      <a:pt x="61" y="74"/>
                    </a:lnTo>
                    <a:lnTo>
                      <a:pt x="65" y="3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250"/>
              <p:cNvSpPr>
                <a:spLocks/>
              </p:cNvSpPr>
              <p:nvPr/>
            </p:nvSpPr>
            <p:spPr bwMode="auto">
              <a:xfrm>
                <a:off x="2096" y="4490"/>
                <a:ext cx="106" cy="93"/>
              </a:xfrm>
              <a:custGeom>
                <a:avLst/>
                <a:gdLst>
                  <a:gd name="T0" fmla="*/ 12 w 423"/>
                  <a:gd name="T1" fmla="*/ 0 h 279"/>
                  <a:gd name="T2" fmla="*/ 16 w 423"/>
                  <a:gd name="T3" fmla="*/ 2 h 279"/>
                  <a:gd name="T4" fmla="*/ 18 w 423"/>
                  <a:gd name="T5" fmla="*/ 6 h 279"/>
                  <a:gd name="T6" fmla="*/ 20 w 423"/>
                  <a:gd name="T7" fmla="*/ 15 h 279"/>
                  <a:gd name="T8" fmla="*/ 20 w 423"/>
                  <a:gd name="T9" fmla="*/ 19 h 279"/>
                  <a:gd name="T10" fmla="*/ 19 w 423"/>
                  <a:gd name="T11" fmla="*/ 26 h 279"/>
                  <a:gd name="T12" fmla="*/ 22 w 423"/>
                  <a:gd name="T13" fmla="*/ 25 h 279"/>
                  <a:gd name="T14" fmla="*/ 22 w 423"/>
                  <a:gd name="T15" fmla="*/ 19 h 279"/>
                  <a:gd name="T16" fmla="*/ 23 w 423"/>
                  <a:gd name="T17" fmla="*/ 9 h 279"/>
                  <a:gd name="T18" fmla="*/ 24 w 423"/>
                  <a:gd name="T19" fmla="*/ 17 h 279"/>
                  <a:gd name="T20" fmla="*/ 25 w 423"/>
                  <a:gd name="T21" fmla="*/ 29 h 279"/>
                  <a:gd name="T22" fmla="*/ 27 w 423"/>
                  <a:gd name="T23" fmla="*/ 30 h 279"/>
                  <a:gd name="T24" fmla="*/ 25 w 423"/>
                  <a:gd name="T25" fmla="*/ 30 h 279"/>
                  <a:gd name="T26" fmla="*/ 24 w 423"/>
                  <a:gd name="T27" fmla="*/ 31 h 279"/>
                  <a:gd name="T28" fmla="*/ 23 w 423"/>
                  <a:gd name="T29" fmla="*/ 31 h 279"/>
                  <a:gd name="T30" fmla="*/ 22 w 423"/>
                  <a:gd name="T31" fmla="*/ 31 h 279"/>
                  <a:gd name="T32" fmla="*/ 23 w 423"/>
                  <a:gd name="T33" fmla="*/ 30 h 279"/>
                  <a:gd name="T34" fmla="*/ 24 w 423"/>
                  <a:gd name="T35" fmla="*/ 29 h 279"/>
                  <a:gd name="T36" fmla="*/ 24 w 423"/>
                  <a:gd name="T37" fmla="*/ 21 h 279"/>
                  <a:gd name="T38" fmla="*/ 23 w 423"/>
                  <a:gd name="T39" fmla="*/ 14 h 279"/>
                  <a:gd name="T40" fmla="*/ 22 w 423"/>
                  <a:gd name="T41" fmla="*/ 28 h 279"/>
                  <a:gd name="T42" fmla="*/ 19 w 423"/>
                  <a:gd name="T43" fmla="*/ 30 h 279"/>
                  <a:gd name="T44" fmla="*/ 18 w 423"/>
                  <a:gd name="T45" fmla="*/ 26 h 279"/>
                  <a:gd name="T46" fmla="*/ 16 w 423"/>
                  <a:gd name="T47" fmla="*/ 29 h 279"/>
                  <a:gd name="T48" fmla="*/ 19 w 423"/>
                  <a:gd name="T49" fmla="*/ 31 h 279"/>
                  <a:gd name="T50" fmla="*/ 14 w 423"/>
                  <a:gd name="T51" fmla="*/ 28 h 279"/>
                  <a:gd name="T52" fmla="*/ 10 w 423"/>
                  <a:gd name="T53" fmla="*/ 24 h 279"/>
                  <a:gd name="T54" fmla="*/ 6 w 423"/>
                  <a:gd name="T55" fmla="*/ 20 h 279"/>
                  <a:gd name="T56" fmla="*/ 5 w 423"/>
                  <a:gd name="T57" fmla="*/ 18 h 279"/>
                  <a:gd name="T58" fmla="*/ 3 w 423"/>
                  <a:gd name="T59" fmla="*/ 18 h 279"/>
                  <a:gd name="T60" fmla="*/ 0 w 423"/>
                  <a:gd name="T61" fmla="*/ 20 h 279"/>
                  <a:gd name="T62" fmla="*/ 2 w 423"/>
                  <a:gd name="T63" fmla="*/ 17 h 279"/>
                  <a:gd name="T64" fmla="*/ 5 w 423"/>
                  <a:gd name="T65" fmla="*/ 18 h 279"/>
                  <a:gd name="T66" fmla="*/ 6 w 423"/>
                  <a:gd name="T67" fmla="*/ 19 h 279"/>
                  <a:gd name="T68" fmla="*/ 10 w 423"/>
                  <a:gd name="T69" fmla="*/ 23 h 279"/>
                  <a:gd name="T70" fmla="*/ 14 w 423"/>
                  <a:gd name="T71" fmla="*/ 27 h 279"/>
                  <a:gd name="T72" fmla="*/ 15 w 423"/>
                  <a:gd name="T73" fmla="*/ 25 h 279"/>
                  <a:gd name="T74" fmla="*/ 15 w 423"/>
                  <a:gd name="T75" fmla="*/ 27 h 279"/>
                  <a:gd name="T76" fmla="*/ 16 w 423"/>
                  <a:gd name="T77" fmla="*/ 23 h 279"/>
                  <a:gd name="T78" fmla="*/ 16 w 423"/>
                  <a:gd name="T79" fmla="*/ 26 h 279"/>
                  <a:gd name="T80" fmla="*/ 17 w 423"/>
                  <a:gd name="T81" fmla="*/ 22 h 279"/>
                  <a:gd name="T82" fmla="*/ 18 w 423"/>
                  <a:gd name="T83" fmla="*/ 24 h 279"/>
                  <a:gd name="T84" fmla="*/ 18 w 423"/>
                  <a:gd name="T85" fmla="*/ 19 h 279"/>
                  <a:gd name="T86" fmla="*/ 18 w 423"/>
                  <a:gd name="T87" fmla="*/ 23 h 279"/>
                  <a:gd name="T88" fmla="*/ 18 w 423"/>
                  <a:gd name="T89" fmla="*/ 16 h 279"/>
                  <a:gd name="T90" fmla="*/ 19 w 423"/>
                  <a:gd name="T91" fmla="*/ 18 h 279"/>
                  <a:gd name="T92" fmla="*/ 19 w 423"/>
                  <a:gd name="T93" fmla="*/ 13 h 279"/>
                  <a:gd name="T94" fmla="*/ 18 w 423"/>
                  <a:gd name="T95" fmla="*/ 7 h 279"/>
                  <a:gd name="T96" fmla="*/ 16 w 423"/>
                  <a:gd name="T97" fmla="*/ 4 h 279"/>
                  <a:gd name="T98" fmla="*/ 14 w 423"/>
                  <a:gd name="T99" fmla="*/ 2 h 279"/>
                  <a:gd name="T100" fmla="*/ 12 w 423"/>
                  <a:gd name="T101" fmla="*/ 0 h 279"/>
                  <a:gd name="T102" fmla="*/ 12 w 423"/>
                  <a:gd name="T103" fmla="*/ 0 h 2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23"/>
                  <a:gd name="T157" fmla="*/ 0 h 279"/>
                  <a:gd name="T158" fmla="*/ 423 w 423"/>
                  <a:gd name="T159" fmla="*/ 279 h 27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23" h="279">
                    <a:moveTo>
                      <a:pt x="190" y="0"/>
                    </a:moveTo>
                    <a:lnTo>
                      <a:pt x="247" y="17"/>
                    </a:lnTo>
                    <a:lnTo>
                      <a:pt x="286" y="52"/>
                    </a:lnTo>
                    <a:lnTo>
                      <a:pt x="313" y="131"/>
                    </a:lnTo>
                    <a:lnTo>
                      <a:pt x="313" y="173"/>
                    </a:lnTo>
                    <a:lnTo>
                      <a:pt x="305" y="238"/>
                    </a:lnTo>
                    <a:lnTo>
                      <a:pt x="343" y="225"/>
                    </a:lnTo>
                    <a:lnTo>
                      <a:pt x="355" y="173"/>
                    </a:lnTo>
                    <a:lnTo>
                      <a:pt x="365" y="84"/>
                    </a:lnTo>
                    <a:lnTo>
                      <a:pt x="388" y="156"/>
                    </a:lnTo>
                    <a:lnTo>
                      <a:pt x="402" y="259"/>
                    </a:lnTo>
                    <a:lnTo>
                      <a:pt x="423" y="266"/>
                    </a:lnTo>
                    <a:lnTo>
                      <a:pt x="400" y="266"/>
                    </a:lnTo>
                    <a:lnTo>
                      <a:pt x="383" y="277"/>
                    </a:lnTo>
                    <a:lnTo>
                      <a:pt x="359" y="277"/>
                    </a:lnTo>
                    <a:lnTo>
                      <a:pt x="343" y="277"/>
                    </a:lnTo>
                    <a:lnTo>
                      <a:pt x="371" y="267"/>
                    </a:lnTo>
                    <a:lnTo>
                      <a:pt x="389" y="257"/>
                    </a:lnTo>
                    <a:lnTo>
                      <a:pt x="385" y="191"/>
                    </a:lnTo>
                    <a:lnTo>
                      <a:pt x="372" y="126"/>
                    </a:lnTo>
                    <a:lnTo>
                      <a:pt x="355" y="254"/>
                    </a:lnTo>
                    <a:lnTo>
                      <a:pt x="307" y="272"/>
                    </a:lnTo>
                    <a:lnTo>
                      <a:pt x="287" y="238"/>
                    </a:lnTo>
                    <a:lnTo>
                      <a:pt x="253" y="259"/>
                    </a:lnTo>
                    <a:lnTo>
                      <a:pt x="298" y="279"/>
                    </a:lnTo>
                    <a:lnTo>
                      <a:pt x="217" y="248"/>
                    </a:lnTo>
                    <a:lnTo>
                      <a:pt x="150" y="215"/>
                    </a:lnTo>
                    <a:lnTo>
                      <a:pt x="98" y="183"/>
                    </a:lnTo>
                    <a:lnTo>
                      <a:pt x="71" y="166"/>
                    </a:lnTo>
                    <a:lnTo>
                      <a:pt x="43" y="165"/>
                    </a:lnTo>
                    <a:lnTo>
                      <a:pt x="0" y="178"/>
                    </a:lnTo>
                    <a:lnTo>
                      <a:pt x="37" y="156"/>
                    </a:lnTo>
                    <a:lnTo>
                      <a:pt x="71" y="159"/>
                    </a:lnTo>
                    <a:lnTo>
                      <a:pt x="92" y="173"/>
                    </a:lnTo>
                    <a:lnTo>
                      <a:pt x="150" y="208"/>
                    </a:lnTo>
                    <a:lnTo>
                      <a:pt x="222" y="240"/>
                    </a:lnTo>
                    <a:lnTo>
                      <a:pt x="230" y="221"/>
                    </a:lnTo>
                    <a:lnTo>
                      <a:pt x="244" y="240"/>
                    </a:lnTo>
                    <a:lnTo>
                      <a:pt x="248" y="208"/>
                    </a:lnTo>
                    <a:lnTo>
                      <a:pt x="261" y="231"/>
                    </a:lnTo>
                    <a:lnTo>
                      <a:pt x="263" y="194"/>
                    </a:lnTo>
                    <a:lnTo>
                      <a:pt x="278" y="217"/>
                    </a:lnTo>
                    <a:lnTo>
                      <a:pt x="278" y="173"/>
                    </a:lnTo>
                    <a:lnTo>
                      <a:pt x="292" y="205"/>
                    </a:lnTo>
                    <a:lnTo>
                      <a:pt x="287" y="144"/>
                    </a:lnTo>
                    <a:lnTo>
                      <a:pt x="302" y="166"/>
                    </a:lnTo>
                    <a:lnTo>
                      <a:pt x="296" y="114"/>
                    </a:lnTo>
                    <a:lnTo>
                      <a:pt x="280" y="66"/>
                    </a:lnTo>
                    <a:lnTo>
                      <a:pt x="257" y="38"/>
                    </a:lnTo>
                    <a:lnTo>
                      <a:pt x="225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251"/>
              <p:cNvSpPr>
                <a:spLocks/>
              </p:cNvSpPr>
              <p:nvPr/>
            </p:nvSpPr>
            <p:spPr bwMode="auto">
              <a:xfrm>
                <a:off x="2151" y="4582"/>
                <a:ext cx="34" cy="28"/>
              </a:xfrm>
              <a:custGeom>
                <a:avLst/>
                <a:gdLst>
                  <a:gd name="T0" fmla="*/ 8 w 138"/>
                  <a:gd name="T1" fmla="*/ 0 h 82"/>
                  <a:gd name="T2" fmla="*/ 7 w 138"/>
                  <a:gd name="T3" fmla="*/ 1 h 82"/>
                  <a:gd name="T4" fmla="*/ 6 w 138"/>
                  <a:gd name="T5" fmla="*/ 3 h 82"/>
                  <a:gd name="T6" fmla="*/ 6 w 138"/>
                  <a:gd name="T7" fmla="*/ 1 h 82"/>
                  <a:gd name="T8" fmla="*/ 5 w 138"/>
                  <a:gd name="T9" fmla="*/ 3 h 82"/>
                  <a:gd name="T10" fmla="*/ 3 w 138"/>
                  <a:gd name="T11" fmla="*/ 6 h 82"/>
                  <a:gd name="T12" fmla="*/ 3 w 138"/>
                  <a:gd name="T13" fmla="*/ 4 h 82"/>
                  <a:gd name="T14" fmla="*/ 2 w 138"/>
                  <a:gd name="T15" fmla="*/ 6 h 82"/>
                  <a:gd name="T16" fmla="*/ 1 w 138"/>
                  <a:gd name="T17" fmla="*/ 8 h 82"/>
                  <a:gd name="T18" fmla="*/ 0 w 138"/>
                  <a:gd name="T19" fmla="*/ 9 h 82"/>
                  <a:gd name="T20" fmla="*/ 0 w 138"/>
                  <a:gd name="T21" fmla="*/ 10 h 82"/>
                  <a:gd name="T22" fmla="*/ 0 w 138"/>
                  <a:gd name="T23" fmla="*/ 8 h 82"/>
                  <a:gd name="T24" fmla="*/ 0 w 138"/>
                  <a:gd name="T25" fmla="*/ 6 h 82"/>
                  <a:gd name="T26" fmla="*/ 1 w 138"/>
                  <a:gd name="T27" fmla="*/ 6 h 82"/>
                  <a:gd name="T28" fmla="*/ 2 w 138"/>
                  <a:gd name="T29" fmla="*/ 3 h 82"/>
                  <a:gd name="T30" fmla="*/ 4 w 138"/>
                  <a:gd name="T31" fmla="*/ 0 h 82"/>
                  <a:gd name="T32" fmla="*/ 7 w 138"/>
                  <a:gd name="T33" fmla="*/ 0 h 82"/>
                  <a:gd name="T34" fmla="*/ 8 w 138"/>
                  <a:gd name="T35" fmla="*/ 0 h 82"/>
                  <a:gd name="T36" fmla="*/ 8 w 138"/>
                  <a:gd name="T37" fmla="*/ 0 h 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82"/>
                  <a:gd name="T59" fmla="*/ 138 w 138"/>
                  <a:gd name="T60" fmla="*/ 82 h 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82">
                    <a:moveTo>
                      <a:pt x="138" y="0"/>
                    </a:moveTo>
                    <a:lnTo>
                      <a:pt x="118" y="11"/>
                    </a:lnTo>
                    <a:lnTo>
                      <a:pt x="107" y="29"/>
                    </a:lnTo>
                    <a:lnTo>
                      <a:pt x="100" y="10"/>
                    </a:lnTo>
                    <a:lnTo>
                      <a:pt x="77" y="24"/>
                    </a:lnTo>
                    <a:lnTo>
                      <a:pt x="49" y="53"/>
                    </a:lnTo>
                    <a:lnTo>
                      <a:pt x="49" y="35"/>
                    </a:lnTo>
                    <a:lnTo>
                      <a:pt x="31" y="52"/>
                    </a:lnTo>
                    <a:lnTo>
                      <a:pt x="19" y="71"/>
                    </a:lnTo>
                    <a:lnTo>
                      <a:pt x="3" y="75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6" y="53"/>
                    </a:lnTo>
                    <a:lnTo>
                      <a:pt x="21" y="53"/>
                    </a:lnTo>
                    <a:lnTo>
                      <a:pt x="37" y="24"/>
                    </a:lnTo>
                    <a:lnTo>
                      <a:pt x="75" y="1"/>
                    </a:lnTo>
                    <a:lnTo>
                      <a:pt x="119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252"/>
              <p:cNvSpPr>
                <a:spLocks/>
              </p:cNvSpPr>
              <p:nvPr/>
            </p:nvSpPr>
            <p:spPr bwMode="auto">
              <a:xfrm>
                <a:off x="2074" y="4489"/>
                <a:ext cx="87" cy="182"/>
              </a:xfrm>
              <a:custGeom>
                <a:avLst/>
                <a:gdLst>
                  <a:gd name="T0" fmla="*/ 15 w 346"/>
                  <a:gd name="T1" fmla="*/ 0 h 546"/>
                  <a:gd name="T2" fmla="*/ 12 w 346"/>
                  <a:gd name="T3" fmla="*/ 8 h 546"/>
                  <a:gd name="T4" fmla="*/ 9 w 346"/>
                  <a:gd name="T5" fmla="*/ 12 h 546"/>
                  <a:gd name="T6" fmla="*/ 5 w 346"/>
                  <a:gd name="T7" fmla="*/ 18 h 546"/>
                  <a:gd name="T8" fmla="*/ 2 w 346"/>
                  <a:gd name="T9" fmla="*/ 25 h 546"/>
                  <a:gd name="T10" fmla="*/ 1 w 346"/>
                  <a:gd name="T11" fmla="*/ 34 h 546"/>
                  <a:gd name="T12" fmla="*/ 0 w 346"/>
                  <a:gd name="T13" fmla="*/ 43 h 546"/>
                  <a:gd name="T14" fmla="*/ 1 w 346"/>
                  <a:gd name="T15" fmla="*/ 47 h 546"/>
                  <a:gd name="T16" fmla="*/ 4 w 346"/>
                  <a:gd name="T17" fmla="*/ 49 h 546"/>
                  <a:gd name="T18" fmla="*/ 8 w 346"/>
                  <a:gd name="T19" fmla="*/ 51 h 546"/>
                  <a:gd name="T20" fmla="*/ 10 w 346"/>
                  <a:gd name="T21" fmla="*/ 51 h 546"/>
                  <a:gd name="T22" fmla="*/ 13 w 346"/>
                  <a:gd name="T23" fmla="*/ 50 h 546"/>
                  <a:gd name="T24" fmla="*/ 17 w 346"/>
                  <a:gd name="T25" fmla="*/ 49 h 546"/>
                  <a:gd name="T26" fmla="*/ 18 w 346"/>
                  <a:gd name="T27" fmla="*/ 51 h 546"/>
                  <a:gd name="T28" fmla="*/ 19 w 346"/>
                  <a:gd name="T29" fmla="*/ 57 h 546"/>
                  <a:gd name="T30" fmla="*/ 22 w 346"/>
                  <a:gd name="T31" fmla="*/ 61 h 546"/>
                  <a:gd name="T32" fmla="*/ 20 w 346"/>
                  <a:gd name="T33" fmla="*/ 56 h 546"/>
                  <a:gd name="T34" fmla="*/ 19 w 346"/>
                  <a:gd name="T35" fmla="*/ 52 h 546"/>
                  <a:gd name="T36" fmla="*/ 18 w 346"/>
                  <a:gd name="T37" fmla="*/ 49 h 546"/>
                  <a:gd name="T38" fmla="*/ 17 w 346"/>
                  <a:gd name="T39" fmla="*/ 46 h 546"/>
                  <a:gd name="T40" fmla="*/ 16 w 346"/>
                  <a:gd name="T41" fmla="*/ 40 h 546"/>
                  <a:gd name="T42" fmla="*/ 16 w 346"/>
                  <a:gd name="T43" fmla="*/ 44 h 546"/>
                  <a:gd name="T44" fmla="*/ 16 w 346"/>
                  <a:gd name="T45" fmla="*/ 42 h 546"/>
                  <a:gd name="T46" fmla="*/ 16 w 346"/>
                  <a:gd name="T47" fmla="*/ 47 h 546"/>
                  <a:gd name="T48" fmla="*/ 10 w 346"/>
                  <a:gd name="T49" fmla="*/ 48 h 546"/>
                  <a:gd name="T50" fmla="*/ 8 w 346"/>
                  <a:gd name="T51" fmla="*/ 48 h 546"/>
                  <a:gd name="T52" fmla="*/ 4 w 346"/>
                  <a:gd name="T53" fmla="*/ 47 h 546"/>
                  <a:gd name="T54" fmla="*/ 2 w 346"/>
                  <a:gd name="T55" fmla="*/ 45 h 546"/>
                  <a:gd name="T56" fmla="*/ 1 w 346"/>
                  <a:gd name="T57" fmla="*/ 43 h 546"/>
                  <a:gd name="T58" fmla="*/ 1 w 346"/>
                  <a:gd name="T59" fmla="*/ 42 h 546"/>
                  <a:gd name="T60" fmla="*/ 1 w 346"/>
                  <a:gd name="T61" fmla="*/ 39 h 546"/>
                  <a:gd name="T62" fmla="*/ 1 w 346"/>
                  <a:gd name="T63" fmla="*/ 35 h 546"/>
                  <a:gd name="T64" fmla="*/ 2 w 346"/>
                  <a:gd name="T65" fmla="*/ 31 h 546"/>
                  <a:gd name="T66" fmla="*/ 2 w 346"/>
                  <a:gd name="T67" fmla="*/ 28 h 546"/>
                  <a:gd name="T68" fmla="*/ 3 w 346"/>
                  <a:gd name="T69" fmla="*/ 26 h 546"/>
                  <a:gd name="T70" fmla="*/ 5 w 346"/>
                  <a:gd name="T71" fmla="*/ 22 h 546"/>
                  <a:gd name="T72" fmla="*/ 6 w 346"/>
                  <a:gd name="T73" fmla="*/ 18 h 546"/>
                  <a:gd name="T74" fmla="*/ 11 w 346"/>
                  <a:gd name="T75" fmla="*/ 11 h 546"/>
                  <a:gd name="T76" fmla="*/ 13 w 346"/>
                  <a:gd name="T77" fmla="*/ 7 h 546"/>
                  <a:gd name="T78" fmla="*/ 15 w 346"/>
                  <a:gd name="T79" fmla="*/ 0 h 546"/>
                  <a:gd name="T80" fmla="*/ 15 w 346"/>
                  <a:gd name="T81" fmla="*/ 0 h 546"/>
                  <a:gd name="T82" fmla="*/ 15 w 346"/>
                  <a:gd name="T83" fmla="*/ 0 h 5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6"/>
                  <a:gd name="T127" fmla="*/ 0 h 546"/>
                  <a:gd name="T128" fmla="*/ 346 w 346"/>
                  <a:gd name="T129" fmla="*/ 546 h 5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6" h="546">
                    <a:moveTo>
                      <a:pt x="237" y="0"/>
                    </a:moveTo>
                    <a:lnTo>
                      <a:pt x="187" y="69"/>
                    </a:lnTo>
                    <a:lnTo>
                      <a:pt x="141" y="112"/>
                    </a:lnTo>
                    <a:lnTo>
                      <a:pt x="78" y="160"/>
                    </a:lnTo>
                    <a:lnTo>
                      <a:pt x="29" y="225"/>
                    </a:lnTo>
                    <a:lnTo>
                      <a:pt x="10" y="306"/>
                    </a:lnTo>
                    <a:lnTo>
                      <a:pt x="0" y="388"/>
                    </a:lnTo>
                    <a:lnTo>
                      <a:pt x="20" y="420"/>
                    </a:lnTo>
                    <a:lnTo>
                      <a:pt x="63" y="445"/>
                    </a:lnTo>
                    <a:lnTo>
                      <a:pt x="118" y="456"/>
                    </a:lnTo>
                    <a:lnTo>
                      <a:pt x="155" y="455"/>
                    </a:lnTo>
                    <a:lnTo>
                      <a:pt x="207" y="449"/>
                    </a:lnTo>
                    <a:lnTo>
                      <a:pt x="264" y="442"/>
                    </a:lnTo>
                    <a:lnTo>
                      <a:pt x="286" y="463"/>
                    </a:lnTo>
                    <a:lnTo>
                      <a:pt x="304" y="515"/>
                    </a:lnTo>
                    <a:lnTo>
                      <a:pt x="346" y="546"/>
                    </a:lnTo>
                    <a:lnTo>
                      <a:pt x="323" y="507"/>
                    </a:lnTo>
                    <a:lnTo>
                      <a:pt x="306" y="469"/>
                    </a:lnTo>
                    <a:lnTo>
                      <a:pt x="279" y="440"/>
                    </a:lnTo>
                    <a:lnTo>
                      <a:pt x="268" y="417"/>
                    </a:lnTo>
                    <a:lnTo>
                      <a:pt x="259" y="358"/>
                    </a:lnTo>
                    <a:lnTo>
                      <a:pt x="259" y="394"/>
                    </a:lnTo>
                    <a:lnTo>
                      <a:pt x="248" y="380"/>
                    </a:lnTo>
                    <a:lnTo>
                      <a:pt x="248" y="427"/>
                    </a:lnTo>
                    <a:lnTo>
                      <a:pt x="158" y="436"/>
                    </a:lnTo>
                    <a:lnTo>
                      <a:pt x="118" y="434"/>
                    </a:lnTo>
                    <a:lnTo>
                      <a:pt x="69" y="426"/>
                    </a:lnTo>
                    <a:lnTo>
                      <a:pt x="32" y="407"/>
                    </a:lnTo>
                    <a:lnTo>
                      <a:pt x="18" y="391"/>
                    </a:lnTo>
                    <a:lnTo>
                      <a:pt x="12" y="377"/>
                    </a:lnTo>
                    <a:lnTo>
                      <a:pt x="11" y="352"/>
                    </a:lnTo>
                    <a:lnTo>
                      <a:pt x="16" y="313"/>
                    </a:lnTo>
                    <a:lnTo>
                      <a:pt x="24" y="283"/>
                    </a:lnTo>
                    <a:lnTo>
                      <a:pt x="35" y="252"/>
                    </a:lnTo>
                    <a:lnTo>
                      <a:pt x="47" y="232"/>
                    </a:lnTo>
                    <a:lnTo>
                      <a:pt x="73" y="195"/>
                    </a:lnTo>
                    <a:lnTo>
                      <a:pt x="101" y="163"/>
                    </a:lnTo>
                    <a:lnTo>
                      <a:pt x="172" y="95"/>
                    </a:lnTo>
                    <a:lnTo>
                      <a:pt x="201" y="62"/>
                    </a:lnTo>
                    <a:lnTo>
                      <a:pt x="243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253"/>
              <p:cNvSpPr>
                <a:spLocks/>
              </p:cNvSpPr>
              <p:nvPr/>
            </p:nvSpPr>
            <p:spPr bwMode="auto">
              <a:xfrm>
                <a:off x="2165" y="4631"/>
                <a:ext cx="14" cy="40"/>
              </a:xfrm>
              <a:custGeom>
                <a:avLst/>
                <a:gdLst>
                  <a:gd name="T0" fmla="*/ 0 w 58"/>
                  <a:gd name="T1" fmla="*/ 13 h 119"/>
                  <a:gd name="T2" fmla="*/ 2 w 58"/>
                  <a:gd name="T3" fmla="*/ 11 h 119"/>
                  <a:gd name="T4" fmla="*/ 2 w 58"/>
                  <a:gd name="T5" fmla="*/ 9 h 119"/>
                  <a:gd name="T6" fmla="*/ 0 w 58"/>
                  <a:gd name="T7" fmla="*/ 0 h 119"/>
                  <a:gd name="T8" fmla="*/ 2 w 58"/>
                  <a:gd name="T9" fmla="*/ 8 h 119"/>
                  <a:gd name="T10" fmla="*/ 3 w 58"/>
                  <a:gd name="T11" fmla="*/ 12 h 119"/>
                  <a:gd name="T12" fmla="*/ 3 w 58"/>
                  <a:gd name="T13" fmla="*/ 13 h 119"/>
                  <a:gd name="T14" fmla="*/ 3 w 58"/>
                  <a:gd name="T15" fmla="*/ 13 h 119"/>
                  <a:gd name="T16" fmla="*/ 2 w 58"/>
                  <a:gd name="T17" fmla="*/ 12 h 119"/>
                  <a:gd name="T18" fmla="*/ 0 w 58"/>
                  <a:gd name="T19" fmla="*/ 13 h 119"/>
                  <a:gd name="T20" fmla="*/ 0 w 58"/>
                  <a:gd name="T21" fmla="*/ 1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119"/>
                  <a:gd name="T35" fmla="*/ 58 w 58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119">
                    <a:moveTo>
                      <a:pt x="0" y="119"/>
                    </a:moveTo>
                    <a:lnTo>
                      <a:pt x="28" y="101"/>
                    </a:lnTo>
                    <a:lnTo>
                      <a:pt x="28" y="80"/>
                    </a:lnTo>
                    <a:lnTo>
                      <a:pt x="4" y="0"/>
                    </a:lnTo>
                    <a:lnTo>
                      <a:pt x="38" y="75"/>
                    </a:lnTo>
                    <a:lnTo>
                      <a:pt x="46" y="107"/>
                    </a:lnTo>
                    <a:lnTo>
                      <a:pt x="58" y="119"/>
                    </a:lnTo>
                    <a:lnTo>
                      <a:pt x="44" y="119"/>
                    </a:lnTo>
                    <a:lnTo>
                      <a:pt x="3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254"/>
              <p:cNvSpPr>
                <a:spLocks/>
              </p:cNvSpPr>
              <p:nvPr/>
            </p:nvSpPr>
            <p:spPr bwMode="auto">
              <a:xfrm>
                <a:off x="2183" y="4613"/>
                <a:ext cx="28" cy="58"/>
              </a:xfrm>
              <a:custGeom>
                <a:avLst/>
                <a:gdLst>
                  <a:gd name="T0" fmla="*/ 1 w 112"/>
                  <a:gd name="T1" fmla="*/ 19 h 175"/>
                  <a:gd name="T2" fmla="*/ 2 w 112"/>
                  <a:gd name="T3" fmla="*/ 18 h 175"/>
                  <a:gd name="T4" fmla="*/ 2 w 112"/>
                  <a:gd name="T5" fmla="*/ 16 h 175"/>
                  <a:gd name="T6" fmla="*/ 0 w 112"/>
                  <a:gd name="T7" fmla="*/ 5 h 175"/>
                  <a:gd name="T8" fmla="*/ 3 w 112"/>
                  <a:gd name="T9" fmla="*/ 17 h 175"/>
                  <a:gd name="T10" fmla="*/ 4 w 112"/>
                  <a:gd name="T11" fmla="*/ 17 h 175"/>
                  <a:gd name="T12" fmla="*/ 5 w 112"/>
                  <a:gd name="T13" fmla="*/ 17 h 175"/>
                  <a:gd name="T14" fmla="*/ 6 w 112"/>
                  <a:gd name="T15" fmla="*/ 15 h 175"/>
                  <a:gd name="T16" fmla="*/ 6 w 112"/>
                  <a:gd name="T17" fmla="*/ 13 h 175"/>
                  <a:gd name="T18" fmla="*/ 6 w 112"/>
                  <a:gd name="T19" fmla="*/ 11 h 175"/>
                  <a:gd name="T20" fmla="*/ 4 w 112"/>
                  <a:gd name="T21" fmla="*/ 0 h 175"/>
                  <a:gd name="T22" fmla="*/ 6 w 112"/>
                  <a:gd name="T23" fmla="*/ 10 h 175"/>
                  <a:gd name="T24" fmla="*/ 7 w 112"/>
                  <a:gd name="T25" fmla="*/ 14 h 175"/>
                  <a:gd name="T26" fmla="*/ 7 w 112"/>
                  <a:gd name="T27" fmla="*/ 16 h 175"/>
                  <a:gd name="T28" fmla="*/ 6 w 112"/>
                  <a:gd name="T29" fmla="*/ 18 h 175"/>
                  <a:gd name="T30" fmla="*/ 6 w 112"/>
                  <a:gd name="T31" fmla="*/ 19 h 175"/>
                  <a:gd name="T32" fmla="*/ 4 w 112"/>
                  <a:gd name="T33" fmla="*/ 19 h 175"/>
                  <a:gd name="T34" fmla="*/ 2 w 112"/>
                  <a:gd name="T35" fmla="*/ 19 h 175"/>
                  <a:gd name="T36" fmla="*/ 1 w 112"/>
                  <a:gd name="T37" fmla="*/ 19 h 175"/>
                  <a:gd name="T38" fmla="*/ 1 w 112"/>
                  <a:gd name="T39" fmla="*/ 19 h 1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175"/>
                  <a:gd name="T62" fmla="*/ 112 w 112"/>
                  <a:gd name="T63" fmla="*/ 175 h 1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175">
                    <a:moveTo>
                      <a:pt x="17" y="175"/>
                    </a:moveTo>
                    <a:lnTo>
                      <a:pt x="29" y="163"/>
                    </a:lnTo>
                    <a:lnTo>
                      <a:pt x="31" y="143"/>
                    </a:lnTo>
                    <a:lnTo>
                      <a:pt x="0" y="42"/>
                    </a:lnTo>
                    <a:lnTo>
                      <a:pt x="44" y="154"/>
                    </a:lnTo>
                    <a:lnTo>
                      <a:pt x="56" y="157"/>
                    </a:lnTo>
                    <a:lnTo>
                      <a:pt x="81" y="152"/>
                    </a:lnTo>
                    <a:lnTo>
                      <a:pt x="96" y="136"/>
                    </a:lnTo>
                    <a:lnTo>
                      <a:pt x="99" y="118"/>
                    </a:lnTo>
                    <a:lnTo>
                      <a:pt x="93" y="102"/>
                    </a:lnTo>
                    <a:lnTo>
                      <a:pt x="67" y="0"/>
                    </a:lnTo>
                    <a:lnTo>
                      <a:pt x="96" y="92"/>
                    </a:lnTo>
                    <a:lnTo>
                      <a:pt x="112" y="131"/>
                    </a:lnTo>
                    <a:lnTo>
                      <a:pt x="112" y="146"/>
                    </a:lnTo>
                    <a:lnTo>
                      <a:pt x="100" y="167"/>
                    </a:lnTo>
                    <a:lnTo>
                      <a:pt x="88" y="175"/>
                    </a:lnTo>
                    <a:lnTo>
                      <a:pt x="59" y="175"/>
                    </a:lnTo>
                    <a:lnTo>
                      <a:pt x="37" y="169"/>
                    </a:lnTo>
                    <a:lnTo>
                      <a:pt x="17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255"/>
              <p:cNvSpPr>
                <a:spLocks/>
              </p:cNvSpPr>
              <p:nvPr/>
            </p:nvSpPr>
            <p:spPr bwMode="auto">
              <a:xfrm>
                <a:off x="2207" y="4586"/>
                <a:ext cx="29" cy="85"/>
              </a:xfrm>
              <a:custGeom>
                <a:avLst/>
                <a:gdLst>
                  <a:gd name="T0" fmla="*/ 0 w 119"/>
                  <a:gd name="T1" fmla="*/ 22 h 255"/>
                  <a:gd name="T2" fmla="*/ 2 w 119"/>
                  <a:gd name="T3" fmla="*/ 23 h 255"/>
                  <a:gd name="T4" fmla="*/ 3 w 119"/>
                  <a:gd name="T5" fmla="*/ 22 h 255"/>
                  <a:gd name="T6" fmla="*/ 4 w 119"/>
                  <a:gd name="T7" fmla="*/ 20 h 255"/>
                  <a:gd name="T8" fmla="*/ 4 w 119"/>
                  <a:gd name="T9" fmla="*/ 18 h 255"/>
                  <a:gd name="T10" fmla="*/ 1 w 119"/>
                  <a:gd name="T11" fmla="*/ 4 h 255"/>
                  <a:gd name="T12" fmla="*/ 0 w 119"/>
                  <a:gd name="T13" fmla="*/ 0 h 255"/>
                  <a:gd name="T14" fmla="*/ 1 w 119"/>
                  <a:gd name="T15" fmla="*/ 6 h 255"/>
                  <a:gd name="T16" fmla="*/ 4 w 119"/>
                  <a:gd name="T17" fmla="*/ 14 h 255"/>
                  <a:gd name="T18" fmla="*/ 4 w 119"/>
                  <a:gd name="T19" fmla="*/ 15 h 255"/>
                  <a:gd name="T20" fmla="*/ 4 w 119"/>
                  <a:gd name="T21" fmla="*/ 18 h 255"/>
                  <a:gd name="T22" fmla="*/ 4 w 119"/>
                  <a:gd name="T23" fmla="*/ 21 h 255"/>
                  <a:gd name="T24" fmla="*/ 4 w 119"/>
                  <a:gd name="T25" fmla="*/ 23 h 255"/>
                  <a:gd name="T26" fmla="*/ 5 w 119"/>
                  <a:gd name="T27" fmla="*/ 25 h 255"/>
                  <a:gd name="T28" fmla="*/ 6 w 119"/>
                  <a:gd name="T29" fmla="*/ 27 h 255"/>
                  <a:gd name="T30" fmla="*/ 7 w 119"/>
                  <a:gd name="T31" fmla="*/ 28 h 255"/>
                  <a:gd name="T32" fmla="*/ 6 w 119"/>
                  <a:gd name="T33" fmla="*/ 27 h 255"/>
                  <a:gd name="T34" fmla="*/ 4 w 119"/>
                  <a:gd name="T35" fmla="*/ 25 h 255"/>
                  <a:gd name="T36" fmla="*/ 3 w 119"/>
                  <a:gd name="T37" fmla="*/ 27 h 255"/>
                  <a:gd name="T38" fmla="*/ 3 w 119"/>
                  <a:gd name="T39" fmla="*/ 28 h 255"/>
                  <a:gd name="T40" fmla="*/ 2 w 119"/>
                  <a:gd name="T41" fmla="*/ 28 h 255"/>
                  <a:gd name="T42" fmla="*/ 1 w 119"/>
                  <a:gd name="T43" fmla="*/ 28 h 255"/>
                  <a:gd name="T44" fmla="*/ 0 w 119"/>
                  <a:gd name="T45" fmla="*/ 27 h 255"/>
                  <a:gd name="T46" fmla="*/ 0 w 119"/>
                  <a:gd name="T47" fmla="*/ 27 h 255"/>
                  <a:gd name="T48" fmla="*/ 0 w 119"/>
                  <a:gd name="T49" fmla="*/ 22 h 255"/>
                  <a:gd name="T50" fmla="*/ 0 w 119"/>
                  <a:gd name="T51" fmla="*/ 22 h 2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9"/>
                  <a:gd name="T79" fmla="*/ 0 h 255"/>
                  <a:gd name="T80" fmla="*/ 119 w 119"/>
                  <a:gd name="T81" fmla="*/ 255 h 2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9" h="255">
                    <a:moveTo>
                      <a:pt x="10" y="197"/>
                    </a:moveTo>
                    <a:lnTo>
                      <a:pt x="34" y="206"/>
                    </a:lnTo>
                    <a:lnTo>
                      <a:pt x="58" y="197"/>
                    </a:lnTo>
                    <a:lnTo>
                      <a:pt x="67" y="182"/>
                    </a:lnTo>
                    <a:lnTo>
                      <a:pt x="67" y="159"/>
                    </a:lnTo>
                    <a:lnTo>
                      <a:pt x="16" y="38"/>
                    </a:lnTo>
                    <a:lnTo>
                      <a:pt x="0" y="0"/>
                    </a:lnTo>
                    <a:lnTo>
                      <a:pt x="24" y="50"/>
                    </a:lnTo>
                    <a:lnTo>
                      <a:pt x="63" y="125"/>
                    </a:lnTo>
                    <a:lnTo>
                      <a:pt x="63" y="139"/>
                    </a:lnTo>
                    <a:lnTo>
                      <a:pt x="70" y="161"/>
                    </a:lnTo>
                    <a:lnTo>
                      <a:pt x="70" y="185"/>
                    </a:lnTo>
                    <a:lnTo>
                      <a:pt x="67" y="207"/>
                    </a:lnTo>
                    <a:lnTo>
                      <a:pt x="81" y="226"/>
                    </a:lnTo>
                    <a:lnTo>
                      <a:pt x="99" y="243"/>
                    </a:lnTo>
                    <a:lnTo>
                      <a:pt x="119" y="249"/>
                    </a:lnTo>
                    <a:lnTo>
                      <a:pt x="93" y="247"/>
                    </a:lnTo>
                    <a:lnTo>
                      <a:pt x="62" y="224"/>
                    </a:lnTo>
                    <a:lnTo>
                      <a:pt x="56" y="240"/>
                    </a:lnTo>
                    <a:lnTo>
                      <a:pt x="45" y="249"/>
                    </a:lnTo>
                    <a:lnTo>
                      <a:pt x="34" y="255"/>
                    </a:lnTo>
                    <a:lnTo>
                      <a:pt x="18" y="255"/>
                    </a:lnTo>
                    <a:lnTo>
                      <a:pt x="5" y="247"/>
                    </a:lnTo>
                    <a:lnTo>
                      <a:pt x="0" y="240"/>
                    </a:lnTo>
                    <a:lnTo>
                      <a:pt x="10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Freeform 256"/>
              <p:cNvSpPr>
                <a:spLocks/>
              </p:cNvSpPr>
              <p:nvPr/>
            </p:nvSpPr>
            <p:spPr bwMode="auto">
              <a:xfrm>
                <a:off x="2146" y="4656"/>
                <a:ext cx="7" cy="14"/>
              </a:xfrm>
              <a:custGeom>
                <a:avLst/>
                <a:gdLst>
                  <a:gd name="T0" fmla="*/ 1 w 28"/>
                  <a:gd name="T1" fmla="*/ 0 h 43"/>
                  <a:gd name="T2" fmla="*/ 1 w 28"/>
                  <a:gd name="T3" fmla="*/ 3 h 43"/>
                  <a:gd name="T4" fmla="*/ 0 w 28"/>
                  <a:gd name="T5" fmla="*/ 5 h 43"/>
                  <a:gd name="T6" fmla="*/ 1 w 28"/>
                  <a:gd name="T7" fmla="*/ 3 h 43"/>
                  <a:gd name="T8" fmla="*/ 2 w 28"/>
                  <a:gd name="T9" fmla="*/ 2 h 43"/>
                  <a:gd name="T10" fmla="*/ 1 w 28"/>
                  <a:gd name="T11" fmla="*/ 0 h 43"/>
                  <a:gd name="T12" fmla="*/ 1 w 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3"/>
                  <a:gd name="T23" fmla="*/ 28 w 28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3">
                    <a:moveTo>
                      <a:pt x="11" y="0"/>
                    </a:moveTo>
                    <a:lnTo>
                      <a:pt x="11" y="24"/>
                    </a:lnTo>
                    <a:lnTo>
                      <a:pt x="0" y="43"/>
                    </a:lnTo>
                    <a:lnTo>
                      <a:pt x="20" y="30"/>
                    </a:lnTo>
                    <a:lnTo>
                      <a:pt x="28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Freeform 257"/>
              <p:cNvSpPr>
                <a:spLocks/>
              </p:cNvSpPr>
              <p:nvPr/>
            </p:nvSpPr>
            <p:spPr bwMode="auto">
              <a:xfrm>
                <a:off x="2064" y="4634"/>
                <a:ext cx="81" cy="7"/>
              </a:xfrm>
              <a:custGeom>
                <a:avLst/>
                <a:gdLst>
                  <a:gd name="T0" fmla="*/ 0 w 324"/>
                  <a:gd name="T1" fmla="*/ 2 h 20"/>
                  <a:gd name="T2" fmla="*/ 19 w 324"/>
                  <a:gd name="T3" fmla="*/ 0 h 20"/>
                  <a:gd name="T4" fmla="*/ 20 w 324"/>
                  <a:gd name="T5" fmla="*/ 2 h 20"/>
                  <a:gd name="T6" fmla="*/ 0 w 324"/>
                  <a:gd name="T7" fmla="*/ 2 h 20"/>
                  <a:gd name="T8" fmla="*/ 0 w 324"/>
                  <a:gd name="T9" fmla="*/ 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20"/>
                  <a:gd name="T17" fmla="*/ 324 w 32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20">
                    <a:moveTo>
                      <a:pt x="0" y="20"/>
                    </a:moveTo>
                    <a:lnTo>
                      <a:pt x="300" y="0"/>
                    </a:lnTo>
                    <a:lnTo>
                      <a:pt x="324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258"/>
              <p:cNvSpPr>
                <a:spLocks/>
              </p:cNvSpPr>
              <p:nvPr/>
            </p:nvSpPr>
            <p:spPr bwMode="auto">
              <a:xfrm>
                <a:off x="2083" y="4649"/>
                <a:ext cx="57" cy="1"/>
              </a:xfrm>
              <a:custGeom>
                <a:avLst/>
                <a:gdLst>
                  <a:gd name="T0" fmla="*/ 14 w 227"/>
                  <a:gd name="T1" fmla="*/ 0 h 3"/>
                  <a:gd name="T2" fmla="*/ 0 w 227"/>
                  <a:gd name="T3" fmla="*/ 0 h 3"/>
                  <a:gd name="T4" fmla="*/ 2 w 227"/>
                  <a:gd name="T5" fmla="*/ 0 h 3"/>
                  <a:gd name="T6" fmla="*/ 14 w 227"/>
                  <a:gd name="T7" fmla="*/ 0 h 3"/>
                  <a:gd name="T8" fmla="*/ 14 w 227"/>
                  <a:gd name="T9" fmla="*/ 0 h 3"/>
                  <a:gd name="T10" fmla="*/ 14 w 22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7"/>
                  <a:gd name="T19" fmla="*/ 0 h 3"/>
                  <a:gd name="T20" fmla="*/ 227 w 22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7" h="3">
                    <a:moveTo>
                      <a:pt x="225" y="0"/>
                    </a:moveTo>
                    <a:lnTo>
                      <a:pt x="0" y="0"/>
                    </a:lnTo>
                    <a:lnTo>
                      <a:pt x="27" y="3"/>
                    </a:lnTo>
                    <a:lnTo>
                      <a:pt x="227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259"/>
              <p:cNvSpPr>
                <a:spLocks/>
              </p:cNvSpPr>
              <p:nvPr/>
            </p:nvSpPr>
            <p:spPr bwMode="auto">
              <a:xfrm>
                <a:off x="2117" y="4656"/>
                <a:ext cx="24" cy="0"/>
              </a:xfrm>
              <a:custGeom>
                <a:avLst/>
                <a:gdLst>
                  <a:gd name="T0" fmla="*/ 6 w 95"/>
                  <a:gd name="T1" fmla="*/ 0 h 1"/>
                  <a:gd name="T2" fmla="*/ 0 w 95"/>
                  <a:gd name="T3" fmla="*/ 0 h 1"/>
                  <a:gd name="T4" fmla="*/ 0 w 95"/>
                  <a:gd name="T5" fmla="*/ 0 h 1"/>
                  <a:gd name="T6" fmla="*/ 6 w 95"/>
                  <a:gd name="T7" fmla="*/ 0 h 1"/>
                  <a:gd name="T8" fmla="*/ 6 w 95"/>
                  <a:gd name="T9" fmla="*/ 0 h 1"/>
                  <a:gd name="T10" fmla="*/ 6 w 95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1"/>
                  <a:gd name="T20" fmla="*/ 95 w 95"/>
                  <a:gd name="T21" fmla="*/ 0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1">
                    <a:moveTo>
                      <a:pt x="9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95" y="1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260"/>
              <p:cNvSpPr>
                <a:spLocks/>
              </p:cNvSpPr>
              <p:nvPr/>
            </p:nvSpPr>
            <p:spPr bwMode="auto">
              <a:xfrm>
                <a:off x="2105" y="4656"/>
                <a:ext cx="5" cy="0"/>
              </a:xfrm>
              <a:custGeom>
                <a:avLst/>
                <a:gdLst>
                  <a:gd name="T0" fmla="*/ 1 w 19"/>
                  <a:gd name="T1" fmla="*/ 0 h 1"/>
                  <a:gd name="T2" fmla="*/ 1 w 19"/>
                  <a:gd name="T3" fmla="*/ 0 h 1"/>
                  <a:gd name="T4" fmla="*/ 0 w 19"/>
                  <a:gd name="T5" fmla="*/ 0 h 1"/>
                  <a:gd name="T6" fmla="*/ 1 w 19"/>
                  <a:gd name="T7" fmla="*/ 0 h 1"/>
                  <a:gd name="T8" fmla="*/ 1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0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19" y="1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261"/>
              <p:cNvSpPr>
                <a:spLocks/>
              </p:cNvSpPr>
              <p:nvPr/>
            </p:nvSpPr>
            <p:spPr bwMode="auto">
              <a:xfrm>
                <a:off x="2126" y="4663"/>
                <a:ext cx="14" cy="0"/>
              </a:xfrm>
              <a:custGeom>
                <a:avLst/>
                <a:gdLst>
                  <a:gd name="T0" fmla="*/ 4 w 55"/>
                  <a:gd name="T1" fmla="*/ 0 h 2"/>
                  <a:gd name="T2" fmla="*/ 1 w 55"/>
                  <a:gd name="T3" fmla="*/ 0 h 2"/>
                  <a:gd name="T4" fmla="*/ 0 w 55"/>
                  <a:gd name="T5" fmla="*/ 0 h 2"/>
                  <a:gd name="T6" fmla="*/ 4 w 55"/>
                  <a:gd name="T7" fmla="*/ 0 h 2"/>
                  <a:gd name="T8" fmla="*/ 4 w 55"/>
                  <a:gd name="T9" fmla="*/ 0 h 2"/>
                  <a:gd name="T10" fmla="*/ 4 w 5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2"/>
                  <a:gd name="T20" fmla="*/ 55 w 55"/>
                  <a:gd name="T21" fmla="*/ 0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2">
                    <a:moveTo>
                      <a:pt x="55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55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262"/>
              <p:cNvSpPr>
                <a:spLocks/>
              </p:cNvSpPr>
              <p:nvPr/>
            </p:nvSpPr>
            <p:spPr bwMode="auto">
              <a:xfrm>
                <a:off x="2303" y="4290"/>
                <a:ext cx="6" cy="6"/>
              </a:xfrm>
              <a:custGeom>
                <a:avLst/>
                <a:gdLst>
                  <a:gd name="T0" fmla="*/ 0 w 26"/>
                  <a:gd name="T1" fmla="*/ 0 h 19"/>
                  <a:gd name="T2" fmla="*/ 1 w 26"/>
                  <a:gd name="T3" fmla="*/ 0 h 19"/>
                  <a:gd name="T4" fmla="*/ 1 w 26"/>
                  <a:gd name="T5" fmla="*/ 1 h 19"/>
                  <a:gd name="T6" fmla="*/ 1 w 26"/>
                  <a:gd name="T7" fmla="*/ 2 h 19"/>
                  <a:gd name="T8" fmla="*/ 1 w 26"/>
                  <a:gd name="T9" fmla="*/ 2 h 19"/>
                  <a:gd name="T10" fmla="*/ 0 w 26"/>
                  <a:gd name="T11" fmla="*/ 1 h 19"/>
                  <a:gd name="T12" fmla="*/ 0 w 26"/>
                  <a:gd name="T13" fmla="*/ 0 h 19"/>
                  <a:gd name="T14" fmla="*/ 0 w 26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9"/>
                  <a:gd name="T26" fmla="*/ 26 w 26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9">
                    <a:moveTo>
                      <a:pt x="0" y="0"/>
                    </a:moveTo>
                    <a:lnTo>
                      <a:pt x="18" y="0"/>
                    </a:lnTo>
                    <a:lnTo>
                      <a:pt x="26" y="12"/>
                    </a:lnTo>
                    <a:lnTo>
                      <a:pt x="24" y="19"/>
                    </a:lnTo>
                    <a:lnTo>
                      <a:pt x="13" y="19"/>
                    </a:lnTo>
                    <a:lnTo>
                      <a:pt x="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263"/>
              <p:cNvSpPr>
                <a:spLocks/>
              </p:cNvSpPr>
              <p:nvPr/>
            </p:nvSpPr>
            <p:spPr bwMode="auto">
              <a:xfrm>
                <a:off x="2320" y="4290"/>
                <a:ext cx="7" cy="5"/>
              </a:xfrm>
              <a:custGeom>
                <a:avLst/>
                <a:gdLst>
                  <a:gd name="T0" fmla="*/ 0 w 28"/>
                  <a:gd name="T1" fmla="*/ 1 h 15"/>
                  <a:gd name="T2" fmla="*/ 1 w 28"/>
                  <a:gd name="T3" fmla="*/ 0 h 15"/>
                  <a:gd name="T4" fmla="*/ 1 w 28"/>
                  <a:gd name="T5" fmla="*/ 0 h 15"/>
                  <a:gd name="T6" fmla="*/ 2 w 28"/>
                  <a:gd name="T7" fmla="*/ 1 h 15"/>
                  <a:gd name="T8" fmla="*/ 1 w 28"/>
                  <a:gd name="T9" fmla="*/ 2 h 15"/>
                  <a:gd name="T10" fmla="*/ 1 w 28"/>
                  <a:gd name="T11" fmla="*/ 1 h 15"/>
                  <a:gd name="T12" fmla="*/ 0 w 28"/>
                  <a:gd name="T13" fmla="*/ 1 h 15"/>
                  <a:gd name="T14" fmla="*/ 0 w 2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15"/>
                  <a:gd name="T26" fmla="*/ 28 w 2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15">
                    <a:moveTo>
                      <a:pt x="0" y="13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28" y="8"/>
                    </a:lnTo>
                    <a:lnTo>
                      <a:pt x="19" y="15"/>
                    </a:lnTo>
                    <a:lnTo>
                      <a:pt x="6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264"/>
              <p:cNvSpPr>
                <a:spLocks/>
              </p:cNvSpPr>
              <p:nvPr/>
            </p:nvSpPr>
            <p:spPr bwMode="auto">
              <a:xfrm>
                <a:off x="2298" y="4226"/>
                <a:ext cx="14" cy="69"/>
              </a:xfrm>
              <a:custGeom>
                <a:avLst/>
                <a:gdLst>
                  <a:gd name="T0" fmla="*/ 3 w 55"/>
                  <a:gd name="T1" fmla="*/ 0 h 206"/>
                  <a:gd name="T2" fmla="*/ 4 w 55"/>
                  <a:gd name="T3" fmla="*/ 4 h 206"/>
                  <a:gd name="T4" fmla="*/ 3 w 55"/>
                  <a:gd name="T5" fmla="*/ 9 h 206"/>
                  <a:gd name="T6" fmla="*/ 3 w 55"/>
                  <a:gd name="T7" fmla="*/ 14 h 206"/>
                  <a:gd name="T8" fmla="*/ 3 w 55"/>
                  <a:gd name="T9" fmla="*/ 17 h 206"/>
                  <a:gd name="T10" fmla="*/ 2 w 55"/>
                  <a:gd name="T11" fmla="*/ 16 h 206"/>
                  <a:gd name="T12" fmla="*/ 1 w 55"/>
                  <a:gd name="T13" fmla="*/ 19 h 206"/>
                  <a:gd name="T14" fmla="*/ 1 w 55"/>
                  <a:gd name="T15" fmla="*/ 20 h 206"/>
                  <a:gd name="T16" fmla="*/ 1 w 55"/>
                  <a:gd name="T17" fmla="*/ 23 h 206"/>
                  <a:gd name="T18" fmla="*/ 0 w 55"/>
                  <a:gd name="T19" fmla="*/ 21 h 206"/>
                  <a:gd name="T20" fmla="*/ 1 w 55"/>
                  <a:gd name="T21" fmla="*/ 19 h 206"/>
                  <a:gd name="T22" fmla="*/ 1 w 55"/>
                  <a:gd name="T23" fmla="*/ 17 h 206"/>
                  <a:gd name="T24" fmla="*/ 2 w 55"/>
                  <a:gd name="T25" fmla="*/ 13 h 206"/>
                  <a:gd name="T26" fmla="*/ 3 w 55"/>
                  <a:gd name="T27" fmla="*/ 7 h 206"/>
                  <a:gd name="T28" fmla="*/ 3 w 55"/>
                  <a:gd name="T29" fmla="*/ 3 h 206"/>
                  <a:gd name="T30" fmla="*/ 3 w 55"/>
                  <a:gd name="T31" fmla="*/ 0 h 206"/>
                  <a:gd name="T32" fmla="*/ 3 w 55"/>
                  <a:gd name="T33" fmla="*/ 0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06"/>
                  <a:gd name="T53" fmla="*/ 55 w 55"/>
                  <a:gd name="T54" fmla="*/ 206 h 2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06">
                    <a:moveTo>
                      <a:pt x="42" y="0"/>
                    </a:moveTo>
                    <a:lnTo>
                      <a:pt x="55" y="40"/>
                    </a:lnTo>
                    <a:lnTo>
                      <a:pt x="53" y="84"/>
                    </a:lnTo>
                    <a:lnTo>
                      <a:pt x="46" y="124"/>
                    </a:lnTo>
                    <a:lnTo>
                      <a:pt x="38" y="156"/>
                    </a:lnTo>
                    <a:lnTo>
                      <a:pt x="33" y="144"/>
                    </a:lnTo>
                    <a:lnTo>
                      <a:pt x="21" y="167"/>
                    </a:lnTo>
                    <a:lnTo>
                      <a:pt x="14" y="179"/>
                    </a:lnTo>
                    <a:lnTo>
                      <a:pt x="10" y="206"/>
                    </a:lnTo>
                    <a:lnTo>
                      <a:pt x="0" y="191"/>
                    </a:lnTo>
                    <a:lnTo>
                      <a:pt x="7" y="166"/>
                    </a:lnTo>
                    <a:lnTo>
                      <a:pt x="19" y="153"/>
                    </a:lnTo>
                    <a:lnTo>
                      <a:pt x="31" y="120"/>
                    </a:lnTo>
                    <a:lnTo>
                      <a:pt x="44" y="65"/>
                    </a:lnTo>
                    <a:lnTo>
                      <a:pt x="46" y="2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265"/>
              <p:cNvSpPr>
                <a:spLocks/>
              </p:cNvSpPr>
              <p:nvPr/>
            </p:nvSpPr>
            <p:spPr bwMode="auto">
              <a:xfrm>
                <a:off x="2275" y="4225"/>
                <a:ext cx="23" cy="12"/>
              </a:xfrm>
              <a:custGeom>
                <a:avLst/>
                <a:gdLst>
                  <a:gd name="T0" fmla="*/ 1 w 92"/>
                  <a:gd name="T1" fmla="*/ 3 h 36"/>
                  <a:gd name="T2" fmla="*/ 2 w 92"/>
                  <a:gd name="T3" fmla="*/ 1 h 36"/>
                  <a:gd name="T4" fmla="*/ 4 w 92"/>
                  <a:gd name="T5" fmla="*/ 1 h 36"/>
                  <a:gd name="T6" fmla="*/ 6 w 92"/>
                  <a:gd name="T7" fmla="*/ 2 h 36"/>
                  <a:gd name="T8" fmla="*/ 5 w 92"/>
                  <a:gd name="T9" fmla="*/ 0 h 36"/>
                  <a:gd name="T10" fmla="*/ 3 w 92"/>
                  <a:gd name="T11" fmla="*/ 0 h 36"/>
                  <a:gd name="T12" fmla="*/ 2 w 92"/>
                  <a:gd name="T13" fmla="*/ 0 h 36"/>
                  <a:gd name="T14" fmla="*/ 1 w 92"/>
                  <a:gd name="T15" fmla="*/ 1 h 36"/>
                  <a:gd name="T16" fmla="*/ 1 w 92"/>
                  <a:gd name="T17" fmla="*/ 2 h 36"/>
                  <a:gd name="T18" fmla="*/ 0 w 92"/>
                  <a:gd name="T19" fmla="*/ 4 h 36"/>
                  <a:gd name="T20" fmla="*/ 1 w 92"/>
                  <a:gd name="T21" fmla="*/ 3 h 36"/>
                  <a:gd name="T22" fmla="*/ 1 w 92"/>
                  <a:gd name="T23" fmla="*/ 3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"/>
                  <a:gd name="T37" fmla="*/ 0 h 36"/>
                  <a:gd name="T38" fmla="*/ 92 w 92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" h="36">
                    <a:moveTo>
                      <a:pt x="10" y="25"/>
                    </a:moveTo>
                    <a:lnTo>
                      <a:pt x="34" y="10"/>
                    </a:lnTo>
                    <a:lnTo>
                      <a:pt x="61" y="7"/>
                    </a:lnTo>
                    <a:lnTo>
                      <a:pt x="92" y="14"/>
                    </a:lnTo>
                    <a:lnTo>
                      <a:pt x="70" y="3"/>
                    </a:lnTo>
                    <a:lnTo>
                      <a:pt x="39" y="0"/>
                    </a:lnTo>
                    <a:lnTo>
                      <a:pt x="24" y="3"/>
                    </a:lnTo>
                    <a:lnTo>
                      <a:pt x="15" y="10"/>
                    </a:lnTo>
                    <a:lnTo>
                      <a:pt x="7" y="20"/>
                    </a:lnTo>
                    <a:lnTo>
                      <a:pt x="0" y="36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266"/>
              <p:cNvSpPr>
                <a:spLocks/>
              </p:cNvSpPr>
              <p:nvPr/>
            </p:nvSpPr>
            <p:spPr bwMode="auto">
              <a:xfrm>
                <a:off x="2287" y="4243"/>
                <a:ext cx="14" cy="6"/>
              </a:xfrm>
              <a:custGeom>
                <a:avLst/>
                <a:gdLst>
                  <a:gd name="T0" fmla="*/ 3 w 56"/>
                  <a:gd name="T1" fmla="*/ 2 h 17"/>
                  <a:gd name="T2" fmla="*/ 2 w 56"/>
                  <a:gd name="T3" fmla="*/ 2 h 17"/>
                  <a:gd name="T4" fmla="*/ 0 w 56"/>
                  <a:gd name="T5" fmla="*/ 2 h 17"/>
                  <a:gd name="T6" fmla="*/ 3 w 56"/>
                  <a:gd name="T7" fmla="*/ 1 h 17"/>
                  <a:gd name="T8" fmla="*/ 4 w 56"/>
                  <a:gd name="T9" fmla="*/ 0 h 17"/>
                  <a:gd name="T10" fmla="*/ 3 w 56"/>
                  <a:gd name="T11" fmla="*/ 2 h 17"/>
                  <a:gd name="T12" fmla="*/ 3 w 56"/>
                  <a:gd name="T13" fmla="*/ 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17"/>
                  <a:gd name="T23" fmla="*/ 56 w 5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17">
                    <a:moveTo>
                      <a:pt x="50" y="13"/>
                    </a:moveTo>
                    <a:lnTo>
                      <a:pt x="23" y="17"/>
                    </a:lnTo>
                    <a:lnTo>
                      <a:pt x="0" y="14"/>
                    </a:lnTo>
                    <a:lnTo>
                      <a:pt x="39" y="9"/>
                    </a:lnTo>
                    <a:lnTo>
                      <a:pt x="56" y="0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267"/>
              <p:cNvSpPr>
                <a:spLocks/>
              </p:cNvSpPr>
              <p:nvPr/>
            </p:nvSpPr>
            <p:spPr bwMode="auto">
              <a:xfrm>
                <a:off x="2276" y="4232"/>
                <a:ext cx="26" cy="15"/>
              </a:xfrm>
              <a:custGeom>
                <a:avLst/>
                <a:gdLst>
                  <a:gd name="T0" fmla="*/ 0 w 103"/>
                  <a:gd name="T1" fmla="*/ 4 h 46"/>
                  <a:gd name="T2" fmla="*/ 1 w 103"/>
                  <a:gd name="T3" fmla="*/ 2 h 46"/>
                  <a:gd name="T4" fmla="*/ 2 w 103"/>
                  <a:gd name="T5" fmla="*/ 0 h 46"/>
                  <a:gd name="T6" fmla="*/ 4 w 103"/>
                  <a:gd name="T7" fmla="*/ 0 h 46"/>
                  <a:gd name="T8" fmla="*/ 5 w 103"/>
                  <a:gd name="T9" fmla="*/ 1 h 46"/>
                  <a:gd name="T10" fmla="*/ 6 w 103"/>
                  <a:gd name="T11" fmla="*/ 2 h 46"/>
                  <a:gd name="T12" fmla="*/ 7 w 103"/>
                  <a:gd name="T13" fmla="*/ 3 h 46"/>
                  <a:gd name="T14" fmla="*/ 6 w 103"/>
                  <a:gd name="T15" fmla="*/ 5 h 46"/>
                  <a:gd name="T16" fmla="*/ 6 w 103"/>
                  <a:gd name="T17" fmla="*/ 2 h 46"/>
                  <a:gd name="T18" fmla="*/ 5 w 103"/>
                  <a:gd name="T19" fmla="*/ 1 h 46"/>
                  <a:gd name="T20" fmla="*/ 5 w 103"/>
                  <a:gd name="T21" fmla="*/ 3 h 46"/>
                  <a:gd name="T22" fmla="*/ 5 w 103"/>
                  <a:gd name="T23" fmla="*/ 4 h 46"/>
                  <a:gd name="T24" fmla="*/ 4 w 103"/>
                  <a:gd name="T25" fmla="*/ 5 h 46"/>
                  <a:gd name="T26" fmla="*/ 4 w 103"/>
                  <a:gd name="T27" fmla="*/ 5 h 46"/>
                  <a:gd name="T28" fmla="*/ 3 w 103"/>
                  <a:gd name="T29" fmla="*/ 4 h 46"/>
                  <a:gd name="T30" fmla="*/ 3 w 103"/>
                  <a:gd name="T31" fmla="*/ 3 h 46"/>
                  <a:gd name="T32" fmla="*/ 4 w 103"/>
                  <a:gd name="T33" fmla="*/ 1 h 46"/>
                  <a:gd name="T34" fmla="*/ 4 w 103"/>
                  <a:gd name="T35" fmla="*/ 2 h 46"/>
                  <a:gd name="T36" fmla="*/ 3 w 103"/>
                  <a:gd name="T37" fmla="*/ 3 h 46"/>
                  <a:gd name="T38" fmla="*/ 4 w 103"/>
                  <a:gd name="T39" fmla="*/ 4 h 46"/>
                  <a:gd name="T40" fmla="*/ 5 w 103"/>
                  <a:gd name="T41" fmla="*/ 4 h 46"/>
                  <a:gd name="T42" fmla="*/ 5 w 103"/>
                  <a:gd name="T43" fmla="*/ 3 h 46"/>
                  <a:gd name="T44" fmla="*/ 5 w 103"/>
                  <a:gd name="T45" fmla="*/ 2 h 46"/>
                  <a:gd name="T46" fmla="*/ 5 w 103"/>
                  <a:gd name="T47" fmla="*/ 1 h 46"/>
                  <a:gd name="T48" fmla="*/ 4 w 103"/>
                  <a:gd name="T49" fmla="*/ 1 h 46"/>
                  <a:gd name="T50" fmla="*/ 3 w 103"/>
                  <a:gd name="T51" fmla="*/ 1 h 46"/>
                  <a:gd name="T52" fmla="*/ 2 w 103"/>
                  <a:gd name="T53" fmla="*/ 2 h 46"/>
                  <a:gd name="T54" fmla="*/ 2 w 103"/>
                  <a:gd name="T55" fmla="*/ 3 h 46"/>
                  <a:gd name="T56" fmla="*/ 1 w 103"/>
                  <a:gd name="T57" fmla="*/ 4 h 46"/>
                  <a:gd name="T58" fmla="*/ 2 w 103"/>
                  <a:gd name="T59" fmla="*/ 5 h 46"/>
                  <a:gd name="T60" fmla="*/ 0 w 103"/>
                  <a:gd name="T61" fmla="*/ 4 h 46"/>
                  <a:gd name="T62" fmla="*/ 0 w 103"/>
                  <a:gd name="T63" fmla="*/ 4 h 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3"/>
                  <a:gd name="T97" fmla="*/ 0 h 46"/>
                  <a:gd name="T98" fmla="*/ 103 w 103"/>
                  <a:gd name="T99" fmla="*/ 46 h 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3" h="46">
                    <a:moveTo>
                      <a:pt x="0" y="35"/>
                    </a:moveTo>
                    <a:lnTo>
                      <a:pt x="14" y="16"/>
                    </a:lnTo>
                    <a:lnTo>
                      <a:pt x="37" y="2"/>
                    </a:lnTo>
                    <a:lnTo>
                      <a:pt x="63" y="0"/>
                    </a:lnTo>
                    <a:lnTo>
                      <a:pt x="84" y="7"/>
                    </a:lnTo>
                    <a:lnTo>
                      <a:pt x="96" y="19"/>
                    </a:lnTo>
                    <a:lnTo>
                      <a:pt x="103" y="25"/>
                    </a:lnTo>
                    <a:lnTo>
                      <a:pt x="96" y="46"/>
                    </a:lnTo>
                    <a:lnTo>
                      <a:pt x="91" y="20"/>
                    </a:lnTo>
                    <a:lnTo>
                      <a:pt x="83" y="13"/>
                    </a:lnTo>
                    <a:lnTo>
                      <a:pt x="84" y="28"/>
                    </a:lnTo>
                    <a:lnTo>
                      <a:pt x="80" y="38"/>
                    </a:lnTo>
                    <a:lnTo>
                      <a:pt x="69" y="44"/>
                    </a:lnTo>
                    <a:lnTo>
                      <a:pt x="57" y="44"/>
                    </a:lnTo>
                    <a:lnTo>
                      <a:pt x="46" y="33"/>
                    </a:lnTo>
                    <a:lnTo>
                      <a:pt x="42" y="23"/>
                    </a:lnTo>
                    <a:lnTo>
                      <a:pt x="57" y="13"/>
                    </a:lnTo>
                    <a:lnTo>
                      <a:pt x="59" y="20"/>
                    </a:lnTo>
                    <a:lnTo>
                      <a:pt x="50" y="29"/>
                    </a:lnTo>
                    <a:lnTo>
                      <a:pt x="59" y="38"/>
                    </a:lnTo>
                    <a:lnTo>
                      <a:pt x="73" y="35"/>
                    </a:lnTo>
                    <a:lnTo>
                      <a:pt x="78" y="29"/>
                    </a:lnTo>
                    <a:lnTo>
                      <a:pt x="71" y="20"/>
                    </a:lnTo>
                    <a:lnTo>
                      <a:pt x="72" y="9"/>
                    </a:lnTo>
                    <a:lnTo>
                      <a:pt x="59" y="5"/>
                    </a:lnTo>
                    <a:lnTo>
                      <a:pt x="44" y="7"/>
                    </a:lnTo>
                    <a:lnTo>
                      <a:pt x="31" y="15"/>
                    </a:lnTo>
                    <a:lnTo>
                      <a:pt x="22" y="26"/>
                    </a:lnTo>
                    <a:lnTo>
                      <a:pt x="21" y="35"/>
                    </a:lnTo>
                    <a:lnTo>
                      <a:pt x="36" y="4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1" name="Freeform 268"/>
              <p:cNvSpPr>
                <a:spLocks/>
              </p:cNvSpPr>
              <p:nvPr/>
            </p:nvSpPr>
            <p:spPr bwMode="auto">
              <a:xfrm>
                <a:off x="2286" y="4232"/>
                <a:ext cx="6" cy="9"/>
              </a:xfrm>
              <a:custGeom>
                <a:avLst/>
                <a:gdLst>
                  <a:gd name="T0" fmla="*/ 0 w 26"/>
                  <a:gd name="T1" fmla="*/ 3 h 26"/>
                  <a:gd name="T2" fmla="*/ 0 w 26"/>
                  <a:gd name="T3" fmla="*/ 2 h 26"/>
                  <a:gd name="T4" fmla="*/ 0 w 26"/>
                  <a:gd name="T5" fmla="*/ 1 h 26"/>
                  <a:gd name="T6" fmla="*/ 1 w 26"/>
                  <a:gd name="T7" fmla="*/ 0 h 26"/>
                  <a:gd name="T8" fmla="*/ 1 w 26"/>
                  <a:gd name="T9" fmla="*/ 0 h 26"/>
                  <a:gd name="T10" fmla="*/ 1 w 26"/>
                  <a:gd name="T11" fmla="*/ 2 h 26"/>
                  <a:gd name="T12" fmla="*/ 0 w 26"/>
                  <a:gd name="T13" fmla="*/ 3 h 26"/>
                  <a:gd name="T14" fmla="*/ 0 w 26"/>
                  <a:gd name="T15" fmla="*/ 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6"/>
                  <a:gd name="T26" fmla="*/ 26 w 2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6">
                    <a:moveTo>
                      <a:pt x="5" y="26"/>
                    </a:moveTo>
                    <a:lnTo>
                      <a:pt x="0" y="16"/>
                    </a:lnTo>
                    <a:lnTo>
                      <a:pt x="2" y="5"/>
                    </a:lnTo>
                    <a:lnTo>
                      <a:pt x="15" y="0"/>
                    </a:lnTo>
                    <a:lnTo>
                      <a:pt x="26" y="3"/>
                    </a:lnTo>
                    <a:lnTo>
                      <a:pt x="16" y="18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2" name="Freeform 269"/>
              <p:cNvSpPr>
                <a:spLocks/>
              </p:cNvSpPr>
              <p:nvPr/>
            </p:nvSpPr>
            <p:spPr bwMode="auto">
              <a:xfrm>
                <a:off x="2289" y="4236"/>
                <a:ext cx="5" cy="5"/>
              </a:xfrm>
              <a:custGeom>
                <a:avLst/>
                <a:gdLst>
                  <a:gd name="T0" fmla="*/ 0 w 22"/>
                  <a:gd name="T1" fmla="*/ 1 h 16"/>
                  <a:gd name="T2" fmla="*/ 1 w 22"/>
                  <a:gd name="T3" fmla="*/ 2 h 16"/>
                  <a:gd name="T4" fmla="*/ 1 w 22"/>
                  <a:gd name="T5" fmla="*/ 2 h 16"/>
                  <a:gd name="T6" fmla="*/ 1 w 22"/>
                  <a:gd name="T7" fmla="*/ 1 h 16"/>
                  <a:gd name="T8" fmla="*/ 1 w 22"/>
                  <a:gd name="T9" fmla="*/ 1 h 16"/>
                  <a:gd name="T10" fmla="*/ 0 w 22"/>
                  <a:gd name="T11" fmla="*/ 0 h 16"/>
                  <a:gd name="T12" fmla="*/ 0 w 22"/>
                  <a:gd name="T13" fmla="*/ 1 h 16"/>
                  <a:gd name="T14" fmla="*/ 0 w 22"/>
                  <a:gd name="T15" fmla="*/ 1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6"/>
                  <a:gd name="T26" fmla="*/ 22 w 22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6">
                    <a:moveTo>
                      <a:pt x="0" y="9"/>
                    </a:moveTo>
                    <a:lnTo>
                      <a:pt x="14" y="16"/>
                    </a:lnTo>
                    <a:lnTo>
                      <a:pt x="22" y="15"/>
                    </a:lnTo>
                    <a:lnTo>
                      <a:pt x="22" y="6"/>
                    </a:lnTo>
                    <a:lnTo>
                      <a:pt x="14" y="5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270"/>
              <p:cNvSpPr>
                <a:spLocks/>
              </p:cNvSpPr>
              <p:nvPr/>
            </p:nvSpPr>
            <p:spPr bwMode="auto">
              <a:xfrm>
                <a:off x="2333" y="4228"/>
                <a:ext cx="29" cy="16"/>
              </a:xfrm>
              <a:custGeom>
                <a:avLst/>
                <a:gdLst>
                  <a:gd name="T0" fmla="*/ 0 w 117"/>
                  <a:gd name="T1" fmla="*/ 5 h 46"/>
                  <a:gd name="T2" fmla="*/ 1 w 117"/>
                  <a:gd name="T3" fmla="*/ 2 h 46"/>
                  <a:gd name="T4" fmla="*/ 2 w 117"/>
                  <a:gd name="T5" fmla="*/ 2 h 46"/>
                  <a:gd name="T6" fmla="*/ 2 w 117"/>
                  <a:gd name="T7" fmla="*/ 3 h 46"/>
                  <a:gd name="T8" fmla="*/ 2 w 117"/>
                  <a:gd name="T9" fmla="*/ 4 h 46"/>
                  <a:gd name="T10" fmla="*/ 3 w 117"/>
                  <a:gd name="T11" fmla="*/ 5 h 46"/>
                  <a:gd name="T12" fmla="*/ 3 w 117"/>
                  <a:gd name="T13" fmla="*/ 6 h 46"/>
                  <a:gd name="T14" fmla="*/ 4 w 117"/>
                  <a:gd name="T15" fmla="*/ 6 h 46"/>
                  <a:gd name="T16" fmla="*/ 5 w 117"/>
                  <a:gd name="T17" fmla="*/ 5 h 46"/>
                  <a:gd name="T18" fmla="*/ 5 w 117"/>
                  <a:gd name="T19" fmla="*/ 3 h 46"/>
                  <a:gd name="T20" fmla="*/ 5 w 117"/>
                  <a:gd name="T21" fmla="*/ 3 h 46"/>
                  <a:gd name="T22" fmla="*/ 4 w 117"/>
                  <a:gd name="T23" fmla="*/ 5 h 46"/>
                  <a:gd name="T24" fmla="*/ 3 w 117"/>
                  <a:gd name="T25" fmla="*/ 5 h 46"/>
                  <a:gd name="T26" fmla="*/ 3 w 117"/>
                  <a:gd name="T27" fmla="*/ 4 h 46"/>
                  <a:gd name="T28" fmla="*/ 3 w 117"/>
                  <a:gd name="T29" fmla="*/ 3 h 46"/>
                  <a:gd name="T30" fmla="*/ 3 w 117"/>
                  <a:gd name="T31" fmla="*/ 3 h 46"/>
                  <a:gd name="T32" fmla="*/ 3 w 117"/>
                  <a:gd name="T33" fmla="*/ 3 h 46"/>
                  <a:gd name="T34" fmla="*/ 4 w 117"/>
                  <a:gd name="T35" fmla="*/ 3 h 46"/>
                  <a:gd name="T36" fmla="*/ 4 w 117"/>
                  <a:gd name="T37" fmla="*/ 3 h 46"/>
                  <a:gd name="T38" fmla="*/ 4 w 117"/>
                  <a:gd name="T39" fmla="*/ 2 h 46"/>
                  <a:gd name="T40" fmla="*/ 4 w 117"/>
                  <a:gd name="T41" fmla="*/ 3 h 46"/>
                  <a:gd name="T42" fmla="*/ 3 w 117"/>
                  <a:gd name="T43" fmla="*/ 2 h 46"/>
                  <a:gd name="T44" fmla="*/ 4 w 117"/>
                  <a:gd name="T45" fmla="*/ 1 h 46"/>
                  <a:gd name="T46" fmla="*/ 4 w 117"/>
                  <a:gd name="T47" fmla="*/ 1 h 46"/>
                  <a:gd name="T48" fmla="*/ 5 w 117"/>
                  <a:gd name="T49" fmla="*/ 2 h 46"/>
                  <a:gd name="T50" fmla="*/ 6 w 117"/>
                  <a:gd name="T51" fmla="*/ 3 h 46"/>
                  <a:gd name="T52" fmla="*/ 6 w 117"/>
                  <a:gd name="T53" fmla="*/ 4 h 46"/>
                  <a:gd name="T54" fmla="*/ 6 w 117"/>
                  <a:gd name="T55" fmla="*/ 5 h 46"/>
                  <a:gd name="T56" fmla="*/ 5 w 117"/>
                  <a:gd name="T57" fmla="*/ 5 h 46"/>
                  <a:gd name="T58" fmla="*/ 7 w 117"/>
                  <a:gd name="T59" fmla="*/ 5 h 46"/>
                  <a:gd name="T60" fmla="*/ 6 w 117"/>
                  <a:gd name="T61" fmla="*/ 2 h 46"/>
                  <a:gd name="T62" fmla="*/ 4 w 117"/>
                  <a:gd name="T63" fmla="*/ 0 h 46"/>
                  <a:gd name="T64" fmla="*/ 3 w 117"/>
                  <a:gd name="T65" fmla="*/ 0 h 46"/>
                  <a:gd name="T66" fmla="*/ 2 w 117"/>
                  <a:gd name="T67" fmla="*/ 0 h 46"/>
                  <a:gd name="T68" fmla="*/ 1 w 117"/>
                  <a:gd name="T69" fmla="*/ 2 h 46"/>
                  <a:gd name="T70" fmla="*/ 0 w 117"/>
                  <a:gd name="T71" fmla="*/ 3 h 46"/>
                  <a:gd name="T72" fmla="*/ 0 w 117"/>
                  <a:gd name="T73" fmla="*/ 5 h 46"/>
                  <a:gd name="T74" fmla="*/ 1 w 117"/>
                  <a:gd name="T75" fmla="*/ 6 h 46"/>
                  <a:gd name="T76" fmla="*/ 0 w 117"/>
                  <a:gd name="T77" fmla="*/ 5 h 46"/>
                  <a:gd name="T78" fmla="*/ 0 w 117"/>
                  <a:gd name="T79" fmla="*/ 5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7"/>
                  <a:gd name="T121" fmla="*/ 0 h 46"/>
                  <a:gd name="T122" fmla="*/ 117 w 117"/>
                  <a:gd name="T123" fmla="*/ 46 h 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7" h="46">
                    <a:moveTo>
                      <a:pt x="10" y="38"/>
                    </a:moveTo>
                    <a:lnTo>
                      <a:pt x="23" y="20"/>
                    </a:lnTo>
                    <a:lnTo>
                      <a:pt x="38" y="13"/>
                    </a:lnTo>
                    <a:lnTo>
                      <a:pt x="38" y="25"/>
                    </a:lnTo>
                    <a:lnTo>
                      <a:pt x="40" y="33"/>
                    </a:lnTo>
                    <a:lnTo>
                      <a:pt x="44" y="41"/>
                    </a:lnTo>
                    <a:lnTo>
                      <a:pt x="56" y="45"/>
                    </a:lnTo>
                    <a:lnTo>
                      <a:pt x="65" y="45"/>
                    </a:lnTo>
                    <a:lnTo>
                      <a:pt x="75" y="39"/>
                    </a:lnTo>
                    <a:lnTo>
                      <a:pt x="80" y="30"/>
                    </a:lnTo>
                    <a:lnTo>
                      <a:pt x="76" y="28"/>
                    </a:lnTo>
                    <a:lnTo>
                      <a:pt x="67" y="38"/>
                    </a:lnTo>
                    <a:lnTo>
                      <a:pt x="58" y="39"/>
                    </a:lnTo>
                    <a:lnTo>
                      <a:pt x="50" y="35"/>
                    </a:lnTo>
                    <a:lnTo>
                      <a:pt x="46" y="29"/>
                    </a:lnTo>
                    <a:lnTo>
                      <a:pt x="52" y="22"/>
                    </a:lnTo>
                    <a:lnTo>
                      <a:pt x="57" y="28"/>
                    </a:lnTo>
                    <a:lnTo>
                      <a:pt x="63" y="29"/>
                    </a:lnTo>
                    <a:lnTo>
                      <a:pt x="69" y="25"/>
                    </a:lnTo>
                    <a:lnTo>
                      <a:pt x="68" y="19"/>
                    </a:lnTo>
                    <a:lnTo>
                      <a:pt x="61" y="23"/>
                    </a:lnTo>
                    <a:lnTo>
                      <a:pt x="53" y="15"/>
                    </a:lnTo>
                    <a:lnTo>
                      <a:pt x="61" y="9"/>
                    </a:lnTo>
                    <a:lnTo>
                      <a:pt x="73" y="10"/>
                    </a:lnTo>
                    <a:lnTo>
                      <a:pt x="85" y="16"/>
                    </a:lnTo>
                    <a:lnTo>
                      <a:pt x="93" y="25"/>
                    </a:lnTo>
                    <a:lnTo>
                      <a:pt x="97" y="35"/>
                    </a:lnTo>
                    <a:lnTo>
                      <a:pt x="97" y="39"/>
                    </a:lnTo>
                    <a:lnTo>
                      <a:pt x="82" y="43"/>
                    </a:lnTo>
                    <a:lnTo>
                      <a:pt x="117" y="39"/>
                    </a:lnTo>
                    <a:lnTo>
                      <a:pt x="98" y="15"/>
                    </a:lnTo>
                    <a:lnTo>
                      <a:pt x="73" y="3"/>
                    </a:lnTo>
                    <a:lnTo>
                      <a:pt x="50" y="0"/>
                    </a:lnTo>
                    <a:lnTo>
                      <a:pt x="33" y="4"/>
                    </a:lnTo>
                    <a:lnTo>
                      <a:pt x="19" y="13"/>
                    </a:lnTo>
                    <a:lnTo>
                      <a:pt x="7" y="25"/>
                    </a:lnTo>
                    <a:lnTo>
                      <a:pt x="0" y="39"/>
                    </a:lnTo>
                    <a:lnTo>
                      <a:pt x="17" y="46"/>
                    </a:lnTo>
                    <a:lnTo>
                      <a:pt x="1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271"/>
              <p:cNvSpPr>
                <a:spLocks/>
              </p:cNvSpPr>
              <p:nvPr/>
            </p:nvSpPr>
            <p:spPr bwMode="auto">
              <a:xfrm>
                <a:off x="2348" y="4231"/>
                <a:ext cx="6" cy="8"/>
              </a:xfrm>
              <a:custGeom>
                <a:avLst/>
                <a:gdLst>
                  <a:gd name="T0" fmla="*/ 1 w 22"/>
                  <a:gd name="T1" fmla="*/ 0 h 26"/>
                  <a:gd name="T2" fmla="*/ 0 w 22"/>
                  <a:gd name="T3" fmla="*/ 2 h 26"/>
                  <a:gd name="T4" fmla="*/ 1 w 22"/>
                  <a:gd name="T5" fmla="*/ 2 h 26"/>
                  <a:gd name="T6" fmla="*/ 1 w 22"/>
                  <a:gd name="T7" fmla="*/ 2 h 26"/>
                  <a:gd name="T8" fmla="*/ 1 w 22"/>
                  <a:gd name="T9" fmla="*/ 2 h 26"/>
                  <a:gd name="T10" fmla="*/ 2 w 22"/>
                  <a:gd name="T11" fmla="*/ 1 h 26"/>
                  <a:gd name="T12" fmla="*/ 1 w 22"/>
                  <a:gd name="T13" fmla="*/ 0 h 26"/>
                  <a:gd name="T14" fmla="*/ 1 w 22"/>
                  <a:gd name="T15" fmla="*/ 0 h 26"/>
                  <a:gd name="T16" fmla="*/ 1 w 22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6"/>
                  <a:gd name="T29" fmla="*/ 22 w 2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6">
                    <a:moveTo>
                      <a:pt x="6" y="3"/>
                    </a:moveTo>
                    <a:lnTo>
                      <a:pt x="0" y="19"/>
                    </a:lnTo>
                    <a:lnTo>
                      <a:pt x="6" y="18"/>
                    </a:lnTo>
                    <a:lnTo>
                      <a:pt x="13" y="26"/>
                    </a:lnTo>
                    <a:lnTo>
                      <a:pt x="18" y="21"/>
                    </a:lnTo>
                    <a:lnTo>
                      <a:pt x="22" y="6"/>
                    </a:lnTo>
                    <a:lnTo>
                      <a:pt x="11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Freeform 272"/>
              <p:cNvSpPr>
                <a:spLocks/>
              </p:cNvSpPr>
              <p:nvPr/>
            </p:nvSpPr>
            <p:spPr bwMode="auto">
              <a:xfrm>
                <a:off x="2339" y="4223"/>
                <a:ext cx="22" cy="11"/>
              </a:xfrm>
              <a:custGeom>
                <a:avLst/>
                <a:gdLst>
                  <a:gd name="T0" fmla="*/ 0 w 84"/>
                  <a:gd name="T1" fmla="*/ 1 h 34"/>
                  <a:gd name="T2" fmla="*/ 2 w 84"/>
                  <a:gd name="T3" fmla="*/ 0 h 34"/>
                  <a:gd name="T4" fmla="*/ 3 w 84"/>
                  <a:gd name="T5" fmla="*/ 0 h 34"/>
                  <a:gd name="T6" fmla="*/ 5 w 84"/>
                  <a:gd name="T7" fmla="*/ 1 h 34"/>
                  <a:gd name="T8" fmla="*/ 5 w 84"/>
                  <a:gd name="T9" fmla="*/ 2 h 34"/>
                  <a:gd name="T10" fmla="*/ 6 w 84"/>
                  <a:gd name="T11" fmla="*/ 4 h 34"/>
                  <a:gd name="T12" fmla="*/ 4 w 84"/>
                  <a:gd name="T13" fmla="*/ 1 h 34"/>
                  <a:gd name="T14" fmla="*/ 3 w 84"/>
                  <a:gd name="T15" fmla="*/ 1 h 34"/>
                  <a:gd name="T16" fmla="*/ 2 w 84"/>
                  <a:gd name="T17" fmla="*/ 1 h 34"/>
                  <a:gd name="T18" fmla="*/ 0 w 84"/>
                  <a:gd name="T19" fmla="*/ 1 h 34"/>
                  <a:gd name="T20" fmla="*/ 0 w 84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34"/>
                  <a:gd name="T35" fmla="*/ 84 w 84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34">
                    <a:moveTo>
                      <a:pt x="0" y="13"/>
                    </a:moveTo>
                    <a:lnTo>
                      <a:pt x="24" y="0"/>
                    </a:lnTo>
                    <a:lnTo>
                      <a:pt x="50" y="0"/>
                    </a:lnTo>
                    <a:lnTo>
                      <a:pt x="69" y="8"/>
                    </a:lnTo>
                    <a:lnTo>
                      <a:pt x="77" y="16"/>
                    </a:lnTo>
                    <a:lnTo>
                      <a:pt x="84" y="34"/>
                    </a:lnTo>
                    <a:lnTo>
                      <a:pt x="66" y="13"/>
                    </a:lnTo>
                    <a:lnTo>
                      <a:pt x="47" y="8"/>
                    </a:lnTo>
                    <a:lnTo>
                      <a:pt x="31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Freeform 273"/>
              <p:cNvSpPr>
                <a:spLocks/>
              </p:cNvSpPr>
              <p:nvPr/>
            </p:nvSpPr>
            <p:spPr bwMode="auto">
              <a:xfrm>
                <a:off x="2241" y="4122"/>
                <a:ext cx="150" cy="281"/>
              </a:xfrm>
              <a:custGeom>
                <a:avLst/>
                <a:gdLst>
                  <a:gd name="T0" fmla="*/ 17 w 603"/>
                  <a:gd name="T1" fmla="*/ 21 h 841"/>
                  <a:gd name="T2" fmla="*/ 16 w 603"/>
                  <a:gd name="T3" fmla="*/ 19 h 841"/>
                  <a:gd name="T4" fmla="*/ 13 w 603"/>
                  <a:gd name="T5" fmla="*/ 22 h 841"/>
                  <a:gd name="T6" fmla="*/ 11 w 603"/>
                  <a:gd name="T7" fmla="*/ 22 h 841"/>
                  <a:gd name="T8" fmla="*/ 11 w 603"/>
                  <a:gd name="T9" fmla="*/ 22 h 841"/>
                  <a:gd name="T10" fmla="*/ 10 w 603"/>
                  <a:gd name="T11" fmla="*/ 22 h 841"/>
                  <a:gd name="T12" fmla="*/ 7 w 603"/>
                  <a:gd name="T13" fmla="*/ 18 h 841"/>
                  <a:gd name="T14" fmla="*/ 5 w 603"/>
                  <a:gd name="T15" fmla="*/ 18 h 841"/>
                  <a:gd name="T16" fmla="*/ 3 w 603"/>
                  <a:gd name="T17" fmla="*/ 27 h 841"/>
                  <a:gd name="T18" fmla="*/ 3 w 603"/>
                  <a:gd name="T19" fmla="*/ 16 h 841"/>
                  <a:gd name="T20" fmla="*/ 2 w 603"/>
                  <a:gd name="T21" fmla="*/ 20 h 841"/>
                  <a:gd name="T22" fmla="*/ 2 w 603"/>
                  <a:gd name="T23" fmla="*/ 14 h 841"/>
                  <a:gd name="T24" fmla="*/ 3 w 603"/>
                  <a:gd name="T25" fmla="*/ 0 h 841"/>
                  <a:gd name="T26" fmla="*/ 3 w 603"/>
                  <a:gd name="T27" fmla="*/ 0 h 841"/>
                  <a:gd name="T28" fmla="*/ 1 w 603"/>
                  <a:gd name="T29" fmla="*/ 14 h 841"/>
                  <a:gd name="T30" fmla="*/ 0 w 603"/>
                  <a:gd name="T31" fmla="*/ 26 h 841"/>
                  <a:gd name="T32" fmla="*/ 0 w 603"/>
                  <a:gd name="T33" fmla="*/ 34 h 841"/>
                  <a:gd name="T34" fmla="*/ 0 w 603"/>
                  <a:gd name="T35" fmla="*/ 37 h 841"/>
                  <a:gd name="T36" fmla="*/ 1 w 603"/>
                  <a:gd name="T37" fmla="*/ 35 h 841"/>
                  <a:gd name="T38" fmla="*/ 3 w 603"/>
                  <a:gd name="T39" fmla="*/ 37 h 841"/>
                  <a:gd name="T40" fmla="*/ 3 w 603"/>
                  <a:gd name="T41" fmla="*/ 42 h 841"/>
                  <a:gd name="T42" fmla="*/ 1 w 603"/>
                  <a:gd name="T43" fmla="*/ 38 h 841"/>
                  <a:gd name="T44" fmla="*/ 1 w 603"/>
                  <a:gd name="T45" fmla="*/ 38 h 841"/>
                  <a:gd name="T46" fmla="*/ 2 w 603"/>
                  <a:gd name="T47" fmla="*/ 44 h 841"/>
                  <a:gd name="T48" fmla="*/ 2 w 603"/>
                  <a:gd name="T49" fmla="*/ 52 h 841"/>
                  <a:gd name="T50" fmla="*/ 2 w 603"/>
                  <a:gd name="T51" fmla="*/ 54 h 841"/>
                  <a:gd name="T52" fmla="*/ 2 w 603"/>
                  <a:gd name="T53" fmla="*/ 51 h 841"/>
                  <a:gd name="T54" fmla="*/ 2 w 603"/>
                  <a:gd name="T55" fmla="*/ 46 h 841"/>
                  <a:gd name="T56" fmla="*/ 3 w 603"/>
                  <a:gd name="T57" fmla="*/ 46 h 841"/>
                  <a:gd name="T58" fmla="*/ 3 w 603"/>
                  <a:gd name="T59" fmla="*/ 51 h 841"/>
                  <a:gd name="T60" fmla="*/ 4 w 603"/>
                  <a:gd name="T61" fmla="*/ 53 h 841"/>
                  <a:gd name="T62" fmla="*/ 5 w 603"/>
                  <a:gd name="T63" fmla="*/ 55 h 841"/>
                  <a:gd name="T64" fmla="*/ 5 w 603"/>
                  <a:gd name="T65" fmla="*/ 58 h 841"/>
                  <a:gd name="T66" fmla="*/ 8 w 603"/>
                  <a:gd name="T67" fmla="*/ 76 h 841"/>
                  <a:gd name="T68" fmla="*/ 14 w 603"/>
                  <a:gd name="T69" fmla="*/ 88 h 841"/>
                  <a:gd name="T70" fmla="*/ 21 w 603"/>
                  <a:gd name="T71" fmla="*/ 94 h 841"/>
                  <a:gd name="T72" fmla="*/ 26 w 603"/>
                  <a:gd name="T73" fmla="*/ 92 h 841"/>
                  <a:gd name="T74" fmla="*/ 32 w 603"/>
                  <a:gd name="T75" fmla="*/ 81 h 841"/>
                  <a:gd name="T76" fmla="*/ 34 w 603"/>
                  <a:gd name="T77" fmla="*/ 75 h 841"/>
                  <a:gd name="T78" fmla="*/ 37 w 603"/>
                  <a:gd name="T79" fmla="*/ 64 h 841"/>
                  <a:gd name="T80" fmla="*/ 36 w 603"/>
                  <a:gd name="T81" fmla="*/ 64 h 841"/>
                  <a:gd name="T82" fmla="*/ 35 w 603"/>
                  <a:gd name="T83" fmla="*/ 70 h 841"/>
                  <a:gd name="T84" fmla="*/ 32 w 603"/>
                  <a:gd name="T85" fmla="*/ 78 h 841"/>
                  <a:gd name="T86" fmla="*/ 27 w 603"/>
                  <a:gd name="T87" fmla="*/ 87 h 841"/>
                  <a:gd name="T88" fmla="*/ 24 w 603"/>
                  <a:gd name="T89" fmla="*/ 90 h 841"/>
                  <a:gd name="T90" fmla="*/ 19 w 603"/>
                  <a:gd name="T91" fmla="*/ 91 h 841"/>
                  <a:gd name="T92" fmla="*/ 15 w 603"/>
                  <a:gd name="T93" fmla="*/ 89 h 841"/>
                  <a:gd name="T94" fmla="*/ 10 w 603"/>
                  <a:gd name="T95" fmla="*/ 80 h 841"/>
                  <a:gd name="T96" fmla="*/ 8 w 603"/>
                  <a:gd name="T97" fmla="*/ 72 h 841"/>
                  <a:gd name="T98" fmla="*/ 6 w 603"/>
                  <a:gd name="T99" fmla="*/ 55 h 841"/>
                  <a:gd name="T100" fmla="*/ 4 w 603"/>
                  <a:gd name="T101" fmla="*/ 39 h 841"/>
                  <a:gd name="T102" fmla="*/ 6 w 603"/>
                  <a:gd name="T103" fmla="*/ 27 h 841"/>
                  <a:gd name="T104" fmla="*/ 6 w 603"/>
                  <a:gd name="T105" fmla="*/ 27 h 841"/>
                  <a:gd name="T106" fmla="*/ 8 w 603"/>
                  <a:gd name="T107" fmla="*/ 26 h 841"/>
                  <a:gd name="T108" fmla="*/ 8 w 603"/>
                  <a:gd name="T109" fmla="*/ 26 h 841"/>
                  <a:gd name="T110" fmla="*/ 8 w 603"/>
                  <a:gd name="T111" fmla="*/ 28 h 841"/>
                  <a:gd name="T112" fmla="*/ 9 w 603"/>
                  <a:gd name="T113" fmla="*/ 28 h 841"/>
                  <a:gd name="T114" fmla="*/ 14 w 603"/>
                  <a:gd name="T115" fmla="*/ 28 h 841"/>
                  <a:gd name="T116" fmla="*/ 15 w 603"/>
                  <a:gd name="T117" fmla="*/ 28 h 841"/>
                  <a:gd name="T118" fmla="*/ 18 w 603"/>
                  <a:gd name="T119" fmla="*/ 22 h 841"/>
                  <a:gd name="T120" fmla="*/ 18 w 603"/>
                  <a:gd name="T121" fmla="*/ 14 h 841"/>
                  <a:gd name="T122" fmla="*/ 17 w 603"/>
                  <a:gd name="T123" fmla="*/ 21 h 8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3"/>
                  <a:gd name="T187" fmla="*/ 0 h 841"/>
                  <a:gd name="T188" fmla="*/ 603 w 603"/>
                  <a:gd name="T189" fmla="*/ 841 h 8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3" h="841">
                    <a:moveTo>
                      <a:pt x="275" y="190"/>
                    </a:moveTo>
                    <a:lnTo>
                      <a:pt x="275" y="190"/>
                    </a:lnTo>
                    <a:lnTo>
                      <a:pt x="263" y="171"/>
                    </a:lnTo>
                    <a:lnTo>
                      <a:pt x="247" y="194"/>
                    </a:lnTo>
                    <a:lnTo>
                      <a:pt x="217" y="194"/>
                    </a:lnTo>
                    <a:lnTo>
                      <a:pt x="212" y="168"/>
                    </a:lnTo>
                    <a:lnTo>
                      <a:pt x="186" y="197"/>
                    </a:lnTo>
                    <a:lnTo>
                      <a:pt x="186" y="164"/>
                    </a:lnTo>
                    <a:lnTo>
                      <a:pt x="160" y="194"/>
                    </a:lnTo>
                    <a:lnTo>
                      <a:pt x="151" y="153"/>
                    </a:lnTo>
                    <a:lnTo>
                      <a:pt x="114" y="166"/>
                    </a:lnTo>
                    <a:lnTo>
                      <a:pt x="91" y="191"/>
                    </a:lnTo>
                    <a:lnTo>
                      <a:pt x="86" y="161"/>
                    </a:lnTo>
                    <a:lnTo>
                      <a:pt x="63" y="200"/>
                    </a:lnTo>
                    <a:lnTo>
                      <a:pt x="46" y="246"/>
                    </a:lnTo>
                    <a:lnTo>
                      <a:pt x="46" y="179"/>
                    </a:lnTo>
                    <a:lnTo>
                      <a:pt x="51" y="142"/>
                    </a:lnTo>
                    <a:lnTo>
                      <a:pt x="31" y="179"/>
                    </a:lnTo>
                    <a:lnTo>
                      <a:pt x="36" y="130"/>
                    </a:lnTo>
                    <a:lnTo>
                      <a:pt x="46" y="64"/>
                    </a:lnTo>
                    <a:lnTo>
                      <a:pt x="58" y="0"/>
                    </a:lnTo>
                    <a:lnTo>
                      <a:pt x="36" y="64"/>
                    </a:lnTo>
                    <a:lnTo>
                      <a:pt x="19" y="125"/>
                    </a:lnTo>
                    <a:lnTo>
                      <a:pt x="7" y="190"/>
                    </a:lnTo>
                    <a:lnTo>
                      <a:pt x="0" y="229"/>
                    </a:lnTo>
                    <a:lnTo>
                      <a:pt x="0" y="269"/>
                    </a:lnTo>
                    <a:lnTo>
                      <a:pt x="10" y="305"/>
                    </a:lnTo>
                    <a:lnTo>
                      <a:pt x="6" y="335"/>
                    </a:lnTo>
                    <a:lnTo>
                      <a:pt x="15" y="312"/>
                    </a:lnTo>
                    <a:lnTo>
                      <a:pt x="30" y="309"/>
                    </a:lnTo>
                    <a:lnTo>
                      <a:pt x="46" y="335"/>
                    </a:lnTo>
                    <a:lnTo>
                      <a:pt x="51" y="382"/>
                    </a:lnTo>
                    <a:lnTo>
                      <a:pt x="51" y="380"/>
                    </a:lnTo>
                    <a:lnTo>
                      <a:pt x="36" y="351"/>
                    </a:lnTo>
                    <a:lnTo>
                      <a:pt x="17" y="340"/>
                    </a:lnTo>
                    <a:lnTo>
                      <a:pt x="25" y="364"/>
                    </a:lnTo>
                    <a:lnTo>
                      <a:pt x="31" y="396"/>
                    </a:lnTo>
                    <a:lnTo>
                      <a:pt x="28" y="434"/>
                    </a:lnTo>
                    <a:lnTo>
                      <a:pt x="31" y="463"/>
                    </a:lnTo>
                    <a:lnTo>
                      <a:pt x="41" y="483"/>
                    </a:lnTo>
                    <a:lnTo>
                      <a:pt x="34" y="460"/>
                    </a:lnTo>
                    <a:lnTo>
                      <a:pt x="31" y="434"/>
                    </a:lnTo>
                    <a:lnTo>
                      <a:pt x="36" y="413"/>
                    </a:lnTo>
                    <a:lnTo>
                      <a:pt x="41" y="405"/>
                    </a:lnTo>
                    <a:lnTo>
                      <a:pt x="46" y="411"/>
                    </a:lnTo>
                    <a:lnTo>
                      <a:pt x="45" y="439"/>
                    </a:lnTo>
                    <a:lnTo>
                      <a:pt x="48" y="457"/>
                    </a:lnTo>
                    <a:lnTo>
                      <a:pt x="56" y="463"/>
                    </a:lnTo>
                    <a:lnTo>
                      <a:pt x="61" y="480"/>
                    </a:lnTo>
                    <a:lnTo>
                      <a:pt x="64" y="487"/>
                    </a:lnTo>
                    <a:lnTo>
                      <a:pt x="75" y="493"/>
                    </a:lnTo>
                    <a:lnTo>
                      <a:pt x="82" y="522"/>
                    </a:lnTo>
                    <a:lnTo>
                      <a:pt x="108" y="626"/>
                    </a:lnTo>
                    <a:lnTo>
                      <a:pt x="131" y="679"/>
                    </a:lnTo>
                    <a:lnTo>
                      <a:pt x="171" y="734"/>
                    </a:lnTo>
                    <a:lnTo>
                      <a:pt x="222" y="788"/>
                    </a:lnTo>
                    <a:lnTo>
                      <a:pt x="269" y="824"/>
                    </a:lnTo>
                    <a:lnTo>
                      <a:pt x="335" y="841"/>
                    </a:lnTo>
                    <a:lnTo>
                      <a:pt x="375" y="837"/>
                    </a:lnTo>
                    <a:lnTo>
                      <a:pt x="415" y="821"/>
                    </a:lnTo>
                    <a:lnTo>
                      <a:pt x="468" y="777"/>
                    </a:lnTo>
                    <a:lnTo>
                      <a:pt x="514" y="725"/>
                    </a:lnTo>
                    <a:lnTo>
                      <a:pt x="545" y="685"/>
                    </a:lnTo>
                    <a:lnTo>
                      <a:pt x="553" y="673"/>
                    </a:lnTo>
                    <a:lnTo>
                      <a:pt x="577" y="630"/>
                    </a:lnTo>
                    <a:lnTo>
                      <a:pt x="593" y="578"/>
                    </a:lnTo>
                    <a:lnTo>
                      <a:pt x="603" y="486"/>
                    </a:lnTo>
                    <a:lnTo>
                      <a:pt x="588" y="571"/>
                    </a:lnTo>
                    <a:lnTo>
                      <a:pt x="577" y="601"/>
                    </a:lnTo>
                    <a:lnTo>
                      <a:pt x="567" y="630"/>
                    </a:lnTo>
                    <a:lnTo>
                      <a:pt x="550" y="659"/>
                    </a:lnTo>
                    <a:lnTo>
                      <a:pt x="519" y="699"/>
                    </a:lnTo>
                    <a:lnTo>
                      <a:pt x="475" y="749"/>
                    </a:lnTo>
                    <a:lnTo>
                      <a:pt x="439" y="780"/>
                    </a:lnTo>
                    <a:lnTo>
                      <a:pt x="410" y="798"/>
                    </a:lnTo>
                    <a:lnTo>
                      <a:pt x="386" y="809"/>
                    </a:lnTo>
                    <a:lnTo>
                      <a:pt x="351" y="818"/>
                    </a:lnTo>
                    <a:lnTo>
                      <a:pt x="309" y="818"/>
                    </a:lnTo>
                    <a:lnTo>
                      <a:pt x="277" y="811"/>
                    </a:lnTo>
                    <a:lnTo>
                      <a:pt x="242" y="798"/>
                    </a:lnTo>
                    <a:lnTo>
                      <a:pt x="201" y="759"/>
                    </a:lnTo>
                    <a:lnTo>
                      <a:pt x="162" y="714"/>
                    </a:lnTo>
                    <a:lnTo>
                      <a:pt x="138" y="676"/>
                    </a:lnTo>
                    <a:lnTo>
                      <a:pt x="123" y="643"/>
                    </a:lnTo>
                    <a:lnTo>
                      <a:pt x="108" y="575"/>
                    </a:lnTo>
                    <a:lnTo>
                      <a:pt x="91" y="491"/>
                    </a:lnTo>
                    <a:lnTo>
                      <a:pt x="75" y="416"/>
                    </a:lnTo>
                    <a:lnTo>
                      <a:pt x="70" y="351"/>
                    </a:lnTo>
                    <a:lnTo>
                      <a:pt x="75" y="298"/>
                    </a:lnTo>
                    <a:lnTo>
                      <a:pt x="93" y="240"/>
                    </a:lnTo>
                    <a:lnTo>
                      <a:pt x="94" y="263"/>
                    </a:lnTo>
                    <a:lnTo>
                      <a:pt x="123" y="229"/>
                    </a:lnTo>
                    <a:lnTo>
                      <a:pt x="121" y="255"/>
                    </a:lnTo>
                    <a:lnTo>
                      <a:pt x="133" y="252"/>
                    </a:lnTo>
                    <a:lnTo>
                      <a:pt x="153" y="207"/>
                    </a:lnTo>
                    <a:lnTo>
                      <a:pt x="148" y="249"/>
                    </a:lnTo>
                    <a:lnTo>
                      <a:pt x="182" y="252"/>
                    </a:lnTo>
                    <a:lnTo>
                      <a:pt x="224" y="252"/>
                    </a:lnTo>
                    <a:lnTo>
                      <a:pt x="238" y="240"/>
                    </a:lnTo>
                    <a:lnTo>
                      <a:pt x="245" y="252"/>
                    </a:lnTo>
                    <a:lnTo>
                      <a:pt x="271" y="249"/>
                    </a:lnTo>
                    <a:lnTo>
                      <a:pt x="286" y="194"/>
                    </a:lnTo>
                    <a:lnTo>
                      <a:pt x="299" y="125"/>
                    </a:lnTo>
                    <a:lnTo>
                      <a:pt x="275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274"/>
              <p:cNvSpPr>
                <a:spLocks/>
              </p:cNvSpPr>
              <p:nvPr/>
            </p:nvSpPr>
            <p:spPr bwMode="auto">
              <a:xfrm>
                <a:off x="2420" y="3786"/>
                <a:ext cx="24" cy="384"/>
              </a:xfrm>
              <a:custGeom>
                <a:avLst/>
                <a:gdLst>
                  <a:gd name="T0" fmla="*/ 4 w 96"/>
                  <a:gd name="T1" fmla="*/ 0 h 1152"/>
                  <a:gd name="T2" fmla="*/ 5 w 96"/>
                  <a:gd name="T3" fmla="*/ 6 h 1152"/>
                  <a:gd name="T4" fmla="*/ 3 w 96"/>
                  <a:gd name="T5" fmla="*/ 33 h 1152"/>
                  <a:gd name="T6" fmla="*/ 1 w 96"/>
                  <a:gd name="T7" fmla="*/ 54 h 1152"/>
                  <a:gd name="T8" fmla="*/ 1 w 96"/>
                  <a:gd name="T9" fmla="*/ 61 h 1152"/>
                  <a:gd name="T10" fmla="*/ 2 w 96"/>
                  <a:gd name="T11" fmla="*/ 69 h 1152"/>
                  <a:gd name="T12" fmla="*/ 1 w 96"/>
                  <a:gd name="T13" fmla="*/ 81 h 1152"/>
                  <a:gd name="T14" fmla="*/ 0 w 96"/>
                  <a:gd name="T15" fmla="*/ 101 h 1152"/>
                  <a:gd name="T16" fmla="*/ 0 w 96"/>
                  <a:gd name="T17" fmla="*/ 113 h 1152"/>
                  <a:gd name="T18" fmla="*/ 1 w 96"/>
                  <a:gd name="T19" fmla="*/ 128 h 1152"/>
                  <a:gd name="T20" fmla="*/ 3 w 96"/>
                  <a:gd name="T21" fmla="*/ 128 h 1152"/>
                  <a:gd name="T22" fmla="*/ 1 w 96"/>
                  <a:gd name="T23" fmla="*/ 115 h 1152"/>
                  <a:gd name="T24" fmla="*/ 1 w 96"/>
                  <a:gd name="T25" fmla="*/ 101 h 1152"/>
                  <a:gd name="T26" fmla="*/ 2 w 96"/>
                  <a:gd name="T27" fmla="*/ 90 h 1152"/>
                  <a:gd name="T28" fmla="*/ 3 w 96"/>
                  <a:gd name="T29" fmla="*/ 83 h 1152"/>
                  <a:gd name="T30" fmla="*/ 3 w 96"/>
                  <a:gd name="T31" fmla="*/ 77 h 1152"/>
                  <a:gd name="T32" fmla="*/ 5 w 96"/>
                  <a:gd name="T33" fmla="*/ 82 h 1152"/>
                  <a:gd name="T34" fmla="*/ 5 w 96"/>
                  <a:gd name="T35" fmla="*/ 76 h 1152"/>
                  <a:gd name="T36" fmla="*/ 3 w 96"/>
                  <a:gd name="T37" fmla="*/ 68 h 1152"/>
                  <a:gd name="T38" fmla="*/ 3 w 96"/>
                  <a:gd name="T39" fmla="*/ 59 h 1152"/>
                  <a:gd name="T40" fmla="*/ 3 w 96"/>
                  <a:gd name="T41" fmla="*/ 51 h 1152"/>
                  <a:gd name="T42" fmla="*/ 3 w 96"/>
                  <a:gd name="T43" fmla="*/ 41 h 1152"/>
                  <a:gd name="T44" fmla="*/ 4 w 96"/>
                  <a:gd name="T45" fmla="*/ 25 h 1152"/>
                  <a:gd name="T46" fmla="*/ 6 w 96"/>
                  <a:gd name="T47" fmla="*/ 10 h 1152"/>
                  <a:gd name="T48" fmla="*/ 6 w 96"/>
                  <a:gd name="T49" fmla="*/ 3 h 1152"/>
                  <a:gd name="T50" fmla="*/ 4 w 96"/>
                  <a:gd name="T51" fmla="*/ 0 h 1152"/>
                  <a:gd name="T52" fmla="*/ 4 w 96"/>
                  <a:gd name="T53" fmla="*/ 0 h 11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6"/>
                  <a:gd name="T82" fmla="*/ 0 h 1152"/>
                  <a:gd name="T83" fmla="*/ 96 w 96"/>
                  <a:gd name="T84" fmla="*/ 1152 h 11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6" h="1152">
                    <a:moveTo>
                      <a:pt x="68" y="0"/>
                    </a:moveTo>
                    <a:lnTo>
                      <a:pt x="73" y="52"/>
                    </a:lnTo>
                    <a:lnTo>
                      <a:pt x="40" y="300"/>
                    </a:lnTo>
                    <a:lnTo>
                      <a:pt x="15" y="482"/>
                    </a:lnTo>
                    <a:lnTo>
                      <a:pt x="15" y="553"/>
                    </a:lnTo>
                    <a:lnTo>
                      <a:pt x="23" y="624"/>
                    </a:lnTo>
                    <a:lnTo>
                      <a:pt x="15" y="733"/>
                    </a:lnTo>
                    <a:lnTo>
                      <a:pt x="0" y="905"/>
                    </a:lnTo>
                    <a:lnTo>
                      <a:pt x="3" y="1018"/>
                    </a:lnTo>
                    <a:lnTo>
                      <a:pt x="17" y="1149"/>
                    </a:lnTo>
                    <a:lnTo>
                      <a:pt x="40" y="1152"/>
                    </a:lnTo>
                    <a:lnTo>
                      <a:pt x="20" y="1032"/>
                    </a:lnTo>
                    <a:lnTo>
                      <a:pt x="20" y="911"/>
                    </a:lnTo>
                    <a:lnTo>
                      <a:pt x="37" y="814"/>
                    </a:lnTo>
                    <a:lnTo>
                      <a:pt x="51" y="744"/>
                    </a:lnTo>
                    <a:lnTo>
                      <a:pt x="54" y="690"/>
                    </a:lnTo>
                    <a:lnTo>
                      <a:pt x="85" y="741"/>
                    </a:lnTo>
                    <a:lnTo>
                      <a:pt x="82" y="680"/>
                    </a:lnTo>
                    <a:lnTo>
                      <a:pt x="49" y="612"/>
                    </a:lnTo>
                    <a:lnTo>
                      <a:pt x="39" y="528"/>
                    </a:lnTo>
                    <a:lnTo>
                      <a:pt x="39" y="455"/>
                    </a:lnTo>
                    <a:lnTo>
                      <a:pt x="43" y="368"/>
                    </a:lnTo>
                    <a:lnTo>
                      <a:pt x="68" y="224"/>
                    </a:lnTo>
                    <a:lnTo>
                      <a:pt x="91" y="93"/>
                    </a:lnTo>
                    <a:lnTo>
                      <a:pt x="96" y="2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275"/>
              <p:cNvSpPr>
                <a:spLocks/>
              </p:cNvSpPr>
              <p:nvPr/>
            </p:nvSpPr>
            <p:spPr bwMode="auto">
              <a:xfrm>
                <a:off x="2462" y="3596"/>
                <a:ext cx="79" cy="212"/>
              </a:xfrm>
              <a:custGeom>
                <a:avLst/>
                <a:gdLst>
                  <a:gd name="T0" fmla="*/ 4 w 316"/>
                  <a:gd name="T1" fmla="*/ 70 h 637"/>
                  <a:gd name="T2" fmla="*/ 3 w 316"/>
                  <a:gd name="T3" fmla="*/ 71 h 637"/>
                  <a:gd name="T4" fmla="*/ 4 w 316"/>
                  <a:gd name="T5" fmla="*/ 70 h 637"/>
                  <a:gd name="T6" fmla="*/ 6 w 316"/>
                  <a:gd name="T7" fmla="*/ 69 h 637"/>
                  <a:gd name="T8" fmla="*/ 9 w 316"/>
                  <a:gd name="T9" fmla="*/ 64 h 637"/>
                  <a:gd name="T10" fmla="*/ 13 w 316"/>
                  <a:gd name="T11" fmla="*/ 52 h 637"/>
                  <a:gd name="T12" fmla="*/ 17 w 316"/>
                  <a:gd name="T13" fmla="*/ 45 h 637"/>
                  <a:gd name="T14" fmla="*/ 20 w 316"/>
                  <a:gd name="T15" fmla="*/ 43 h 637"/>
                  <a:gd name="T16" fmla="*/ 19 w 316"/>
                  <a:gd name="T17" fmla="*/ 38 h 637"/>
                  <a:gd name="T18" fmla="*/ 15 w 316"/>
                  <a:gd name="T19" fmla="*/ 38 h 637"/>
                  <a:gd name="T20" fmla="*/ 10 w 316"/>
                  <a:gd name="T21" fmla="*/ 46 h 637"/>
                  <a:gd name="T22" fmla="*/ 9 w 316"/>
                  <a:gd name="T23" fmla="*/ 40 h 637"/>
                  <a:gd name="T24" fmla="*/ 9 w 316"/>
                  <a:gd name="T25" fmla="*/ 24 h 637"/>
                  <a:gd name="T26" fmla="*/ 10 w 316"/>
                  <a:gd name="T27" fmla="*/ 3 h 637"/>
                  <a:gd name="T28" fmla="*/ 9 w 316"/>
                  <a:gd name="T29" fmla="*/ 0 h 637"/>
                  <a:gd name="T30" fmla="*/ 7 w 316"/>
                  <a:gd name="T31" fmla="*/ 3 h 637"/>
                  <a:gd name="T32" fmla="*/ 6 w 316"/>
                  <a:gd name="T33" fmla="*/ 14 h 637"/>
                  <a:gd name="T34" fmla="*/ 4 w 316"/>
                  <a:gd name="T35" fmla="*/ 27 h 637"/>
                  <a:gd name="T36" fmla="*/ 4 w 316"/>
                  <a:gd name="T37" fmla="*/ 27 h 637"/>
                  <a:gd name="T38" fmla="*/ 3 w 316"/>
                  <a:gd name="T39" fmla="*/ 27 h 637"/>
                  <a:gd name="T40" fmla="*/ 3 w 316"/>
                  <a:gd name="T41" fmla="*/ 28 h 637"/>
                  <a:gd name="T42" fmla="*/ 5 w 316"/>
                  <a:gd name="T43" fmla="*/ 19 h 637"/>
                  <a:gd name="T44" fmla="*/ 7 w 316"/>
                  <a:gd name="T45" fmla="*/ 3 h 637"/>
                  <a:gd name="T46" fmla="*/ 8 w 316"/>
                  <a:gd name="T47" fmla="*/ 1 h 637"/>
                  <a:gd name="T48" fmla="*/ 10 w 316"/>
                  <a:gd name="T49" fmla="*/ 3 h 637"/>
                  <a:gd name="T50" fmla="*/ 10 w 316"/>
                  <a:gd name="T51" fmla="*/ 10 h 637"/>
                  <a:gd name="T52" fmla="*/ 8 w 316"/>
                  <a:gd name="T53" fmla="*/ 31 h 637"/>
                  <a:gd name="T54" fmla="*/ 7 w 316"/>
                  <a:gd name="T55" fmla="*/ 39 h 637"/>
                  <a:gd name="T56" fmla="*/ 9 w 316"/>
                  <a:gd name="T57" fmla="*/ 45 h 637"/>
                  <a:gd name="T58" fmla="*/ 5 w 316"/>
                  <a:gd name="T59" fmla="*/ 46 h 637"/>
                  <a:gd name="T60" fmla="*/ 1 w 316"/>
                  <a:gd name="T61" fmla="*/ 53 h 637"/>
                  <a:gd name="T62" fmla="*/ 0 w 316"/>
                  <a:gd name="T63" fmla="*/ 61 h 637"/>
                  <a:gd name="T64" fmla="*/ 1 w 316"/>
                  <a:gd name="T65" fmla="*/ 68 h 637"/>
                  <a:gd name="T66" fmla="*/ 2 w 316"/>
                  <a:gd name="T67" fmla="*/ 57 h 637"/>
                  <a:gd name="T68" fmla="*/ 5 w 316"/>
                  <a:gd name="T69" fmla="*/ 49 h 637"/>
                  <a:gd name="T70" fmla="*/ 8 w 316"/>
                  <a:gd name="T71" fmla="*/ 47 h 637"/>
                  <a:gd name="T72" fmla="*/ 8 w 316"/>
                  <a:gd name="T73" fmla="*/ 49 h 637"/>
                  <a:gd name="T74" fmla="*/ 11 w 316"/>
                  <a:gd name="T75" fmla="*/ 48 h 637"/>
                  <a:gd name="T76" fmla="*/ 12 w 316"/>
                  <a:gd name="T77" fmla="*/ 44 h 637"/>
                  <a:gd name="T78" fmla="*/ 15 w 316"/>
                  <a:gd name="T79" fmla="*/ 39 h 637"/>
                  <a:gd name="T80" fmla="*/ 18 w 316"/>
                  <a:gd name="T81" fmla="*/ 39 h 637"/>
                  <a:gd name="T82" fmla="*/ 19 w 316"/>
                  <a:gd name="T83" fmla="*/ 40 h 637"/>
                  <a:gd name="T84" fmla="*/ 19 w 316"/>
                  <a:gd name="T85" fmla="*/ 42 h 637"/>
                  <a:gd name="T86" fmla="*/ 19 w 316"/>
                  <a:gd name="T87" fmla="*/ 42 h 637"/>
                  <a:gd name="T88" fmla="*/ 16 w 316"/>
                  <a:gd name="T89" fmla="*/ 45 h 637"/>
                  <a:gd name="T90" fmla="*/ 13 w 316"/>
                  <a:gd name="T91" fmla="*/ 49 h 637"/>
                  <a:gd name="T92" fmla="*/ 11 w 316"/>
                  <a:gd name="T93" fmla="*/ 57 h 637"/>
                  <a:gd name="T94" fmla="*/ 8 w 316"/>
                  <a:gd name="T95" fmla="*/ 63 h 637"/>
                  <a:gd name="T96" fmla="*/ 5 w 316"/>
                  <a:gd name="T97" fmla="*/ 67 h 637"/>
                  <a:gd name="T98" fmla="*/ 4 w 316"/>
                  <a:gd name="T99" fmla="*/ 68 h 6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16"/>
                  <a:gd name="T151" fmla="*/ 0 h 637"/>
                  <a:gd name="T152" fmla="*/ 316 w 316"/>
                  <a:gd name="T153" fmla="*/ 637 h 6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16" h="637">
                    <a:moveTo>
                      <a:pt x="63" y="611"/>
                    </a:moveTo>
                    <a:lnTo>
                      <a:pt x="57" y="627"/>
                    </a:lnTo>
                    <a:lnTo>
                      <a:pt x="54" y="637"/>
                    </a:lnTo>
                    <a:lnTo>
                      <a:pt x="63" y="630"/>
                    </a:lnTo>
                    <a:lnTo>
                      <a:pt x="76" y="623"/>
                    </a:lnTo>
                    <a:lnTo>
                      <a:pt x="97" y="620"/>
                    </a:lnTo>
                    <a:lnTo>
                      <a:pt x="117" y="605"/>
                    </a:lnTo>
                    <a:lnTo>
                      <a:pt x="146" y="575"/>
                    </a:lnTo>
                    <a:lnTo>
                      <a:pt x="175" y="524"/>
                    </a:lnTo>
                    <a:lnTo>
                      <a:pt x="206" y="467"/>
                    </a:lnTo>
                    <a:lnTo>
                      <a:pt x="242" y="432"/>
                    </a:lnTo>
                    <a:lnTo>
                      <a:pt x="267" y="407"/>
                    </a:lnTo>
                    <a:lnTo>
                      <a:pt x="304" y="391"/>
                    </a:lnTo>
                    <a:lnTo>
                      <a:pt x="316" y="386"/>
                    </a:lnTo>
                    <a:lnTo>
                      <a:pt x="316" y="358"/>
                    </a:lnTo>
                    <a:lnTo>
                      <a:pt x="298" y="342"/>
                    </a:lnTo>
                    <a:lnTo>
                      <a:pt x="267" y="337"/>
                    </a:lnTo>
                    <a:lnTo>
                      <a:pt x="232" y="344"/>
                    </a:lnTo>
                    <a:lnTo>
                      <a:pt x="180" y="390"/>
                    </a:lnTo>
                    <a:lnTo>
                      <a:pt x="160" y="413"/>
                    </a:lnTo>
                    <a:lnTo>
                      <a:pt x="149" y="412"/>
                    </a:lnTo>
                    <a:lnTo>
                      <a:pt x="137" y="363"/>
                    </a:lnTo>
                    <a:lnTo>
                      <a:pt x="131" y="338"/>
                    </a:lnTo>
                    <a:lnTo>
                      <a:pt x="146" y="218"/>
                    </a:lnTo>
                    <a:lnTo>
                      <a:pt x="161" y="48"/>
                    </a:lnTo>
                    <a:lnTo>
                      <a:pt x="161" y="27"/>
                    </a:lnTo>
                    <a:lnTo>
                      <a:pt x="152" y="6"/>
                    </a:lnTo>
                    <a:lnTo>
                      <a:pt x="142" y="0"/>
                    </a:lnTo>
                    <a:lnTo>
                      <a:pt x="122" y="4"/>
                    </a:lnTo>
                    <a:lnTo>
                      <a:pt x="109" y="27"/>
                    </a:lnTo>
                    <a:lnTo>
                      <a:pt x="103" y="65"/>
                    </a:lnTo>
                    <a:lnTo>
                      <a:pt x="87" y="130"/>
                    </a:lnTo>
                    <a:lnTo>
                      <a:pt x="76" y="195"/>
                    </a:lnTo>
                    <a:lnTo>
                      <a:pt x="63" y="246"/>
                    </a:lnTo>
                    <a:lnTo>
                      <a:pt x="50" y="240"/>
                    </a:lnTo>
                    <a:lnTo>
                      <a:pt x="51" y="250"/>
                    </a:lnTo>
                    <a:lnTo>
                      <a:pt x="68" y="257"/>
                    </a:lnTo>
                    <a:lnTo>
                      <a:pt x="86" y="175"/>
                    </a:lnTo>
                    <a:lnTo>
                      <a:pt x="103" y="91"/>
                    </a:lnTo>
                    <a:lnTo>
                      <a:pt x="113" y="29"/>
                    </a:lnTo>
                    <a:lnTo>
                      <a:pt x="120" y="16"/>
                    </a:lnTo>
                    <a:lnTo>
                      <a:pt x="133" y="7"/>
                    </a:lnTo>
                    <a:lnTo>
                      <a:pt x="148" y="10"/>
                    </a:lnTo>
                    <a:lnTo>
                      <a:pt x="156" y="27"/>
                    </a:lnTo>
                    <a:lnTo>
                      <a:pt x="156" y="53"/>
                    </a:lnTo>
                    <a:lnTo>
                      <a:pt x="152" y="94"/>
                    </a:lnTo>
                    <a:lnTo>
                      <a:pt x="146" y="169"/>
                    </a:lnTo>
                    <a:lnTo>
                      <a:pt x="131" y="283"/>
                    </a:lnTo>
                    <a:lnTo>
                      <a:pt x="122" y="326"/>
                    </a:lnTo>
                    <a:lnTo>
                      <a:pt x="117" y="355"/>
                    </a:lnTo>
                    <a:lnTo>
                      <a:pt x="133" y="365"/>
                    </a:lnTo>
                    <a:lnTo>
                      <a:pt x="143" y="409"/>
                    </a:lnTo>
                    <a:lnTo>
                      <a:pt x="102" y="419"/>
                    </a:lnTo>
                    <a:lnTo>
                      <a:pt x="76" y="416"/>
                    </a:lnTo>
                    <a:lnTo>
                      <a:pt x="36" y="442"/>
                    </a:lnTo>
                    <a:lnTo>
                      <a:pt x="13" y="480"/>
                    </a:lnTo>
                    <a:lnTo>
                      <a:pt x="0" y="520"/>
                    </a:lnTo>
                    <a:lnTo>
                      <a:pt x="0" y="550"/>
                    </a:lnTo>
                    <a:lnTo>
                      <a:pt x="7" y="579"/>
                    </a:lnTo>
                    <a:lnTo>
                      <a:pt x="19" y="610"/>
                    </a:lnTo>
                    <a:lnTo>
                      <a:pt x="28" y="571"/>
                    </a:lnTo>
                    <a:lnTo>
                      <a:pt x="28" y="513"/>
                    </a:lnTo>
                    <a:lnTo>
                      <a:pt x="50" y="465"/>
                    </a:lnTo>
                    <a:lnTo>
                      <a:pt x="70" y="442"/>
                    </a:lnTo>
                    <a:lnTo>
                      <a:pt x="94" y="432"/>
                    </a:lnTo>
                    <a:lnTo>
                      <a:pt x="122" y="426"/>
                    </a:lnTo>
                    <a:lnTo>
                      <a:pt x="128" y="428"/>
                    </a:lnTo>
                    <a:lnTo>
                      <a:pt x="128" y="443"/>
                    </a:lnTo>
                    <a:lnTo>
                      <a:pt x="152" y="422"/>
                    </a:lnTo>
                    <a:lnTo>
                      <a:pt x="171" y="432"/>
                    </a:lnTo>
                    <a:lnTo>
                      <a:pt x="168" y="417"/>
                    </a:lnTo>
                    <a:lnTo>
                      <a:pt x="184" y="397"/>
                    </a:lnTo>
                    <a:lnTo>
                      <a:pt x="215" y="368"/>
                    </a:lnTo>
                    <a:lnTo>
                      <a:pt x="237" y="352"/>
                    </a:lnTo>
                    <a:lnTo>
                      <a:pt x="261" y="348"/>
                    </a:lnTo>
                    <a:lnTo>
                      <a:pt x="278" y="348"/>
                    </a:lnTo>
                    <a:lnTo>
                      <a:pt x="294" y="351"/>
                    </a:lnTo>
                    <a:lnTo>
                      <a:pt x="303" y="360"/>
                    </a:lnTo>
                    <a:lnTo>
                      <a:pt x="309" y="370"/>
                    </a:lnTo>
                    <a:lnTo>
                      <a:pt x="306" y="378"/>
                    </a:lnTo>
                    <a:lnTo>
                      <a:pt x="290" y="384"/>
                    </a:lnTo>
                    <a:lnTo>
                      <a:pt x="258" y="406"/>
                    </a:lnTo>
                    <a:lnTo>
                      <a:pt x="229" y="433"/>
                    </a:lnTo>
                    <a:lnTo>
                      <a:pt x="209" y="446"/>
                    </a:lnTo>
                    <a:lnTo>
                      <a:pt x="194" y="474"/>
                    </a:lnTo>
                    <a:lnTo>
                      <a:pt x="174" y="513"/>
                    </a:lnTo>
                    <a:lnTo>
                      <a:pt x="152" y="545"/>
                    </a:lnTo>
                    <a:lnTo>
                      <a:pt x="131" y="569"/>
                    </a:lnTo>
                    <a:lnTo>
                      <a:pt x="108" y="585"/>
                    </a:lnTo>
                    <a:lnTo>
                      <a:pt x="77" y="601"/>
                    </a:lnTo>
                    <a:lnTo>
                      <a:pt x="63" y="6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276"/>
              <p:cNvSpPr>
                <a:spLocks/>
              </p:cNvSpPr>
              <p:nvPr/>
            </p:nvSpPr>
            <p:spPr bwMode="auto">
              <a:xfrm>
                <a:off x="2517" y="4084"/>
                <a:ext cx="9" cy="74"/>
              </a:xfrm>
              <a:custGeom>
                <a:avLst/>
                <a:gdLst>
                  <a:gd name="T0" fmla="*/ 2 w 37"/>
                  <a:gd name="T1" fmla="*/ 25 h 221"/>
                  <a:gd name="T2" fmla="*/ 1 w 37"/>
                  <a:gd name="T3" fmla="*/ 20 h 221"/>
                  <a:gd name="T4" fmla="*/ 1 w 37"/>
                  <a:gd name="T5" fmla="*/ 15 h 221"/>
                  <a:gd name="T6" fmla="*/ 1 w 37"/>
                  <a:gd name="T7" fmla="*/ 6 h 221"/>
                  <a:gd name="T8" fmla="*/ 2 w 37"/>
                  <a:gd name="T9" fmla="*/ 0 h 221"/>
                  <a:gd name="T10" fmla="*/ 0 w 37"/>
                  <a:gd name="T11" fmla="*/ 7 h 221"/>
                  <a:gd name="T12" fmla="*/ 0 w 37"/>
                  <a:gd name="T13" fmla="*/ 17 h 221"/>
                  <a:gd name="T14" fmla="*/ 1 w 37"/>
                  <a:gd name="T15" fmla="*/ 21 h 221"/>
                  <a:gd name="T16" fmla="*/ 1 w 37"/>
                  <a:gd name="T17" fmla="*/ 24 h 221"/>
                  <a:gd name="T18" fmla="*/ 2 w 37"/>
                  <a:gd name="T19" fmla="*/ 25 h 221"/>
                  <a:gd name="T20" fmla="*/ 2 w 37"/>
                  <a:gd name="T21" fmla="*/ 25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221"/>
                  <a:gd name="T35" fmla="*/ 37 w 37"/>
                  <a:gd name="T36" fmla="*/ 221 h 2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221">
                    <a:moveTo>
                      <a:pt x="37" y="221"/>
                    </a:moveTo>
                    <a:lnTo>
                      <a:pt x="19" y="177"/>
                    </a:lnTo>
                    <a:lnTo>
                      <a:pt x="13" y="137"/>
                    </a:lnTo>
                    <a:lnTo>
                      <a:pt x="16" y="55"/>
                    </a:lnTo>
                    <a:lnTo>
                      <a:pt x="28" y="0"/>
                    </a:lnTo>
                    <a:lnTo>
                      <a:pt x="8" y="60"/>
                    </a:lnTo>
                    <a:lnTo>
                      <a:pt x="0" y="150"/>
                    </a:lnTo>
                    <a:lnTo>
                      <a:pt x="13" y="192"/>
                    </a:lnTo>
                    <a:lnTo>
                      <a:pt x="21" y="212"/>
                    </a:lnTo>
                    <a:lnTo>
                      <a:pt x="37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277"/>
              <p:cNvSpPr>
                <a:spLocks/>
              </p:cNvSpPr>
              <p:nvPr/>
            </p:nvSpPr>
            <p:spPr bwMode="auto">
              <a:xfrm>
                <a:off x="2524" y="4104"/>
                <a:ext cx="6" cy="34"/>
              </a:xfrm>
              <a:custGeom>
                <a:avLst/>
                <a:gdLst>
                  <a:gd name="T0" fmla="*/ 1 w 23"/>
                  <a:gd name="T1" fmla="*/ 11 h 103"/>
                  <a:gd name="T2" fmla="*/ 2 w 23"/>
                  <a:gd name="T3" fmla="*/ 8 h 103"/>
                  <a:gd name="T4" fmla="*/ 1 w 23"/>
                  <a:gd name="T5" fmla="*/ 6 h 103"/>
                  <a:gd name="T6" fmla="*/ 1 w 23"/>
                  <a:gd name="T7" fmla="*/ 0 h 103"/>
                  <a:gd name="T8" fmla="*/ 0 w 23"/>
                  <a:gd name="T9" fmla="*/ 3 h 103"/>
                  <a:gd name="T10" fmla="*/ 0 w 23"/>
                  <a:gd name="T11" fmla="*/ 5 h 103"/>
                  <a:gd name="T12" fmla="*/ 1 w 23"/>
                  <a:gd name="T13" fmla="*/ 7 h 103"/>
                  <a:gd name="T14" fmla="*/ 0 w 23"/>
                  <a:gd name="T15" fmla="*/ 10 h 103"/>
                  <a:gd name="T16" fmla="*/ 1 w 23"/>
                  <a:gd name="T17" fmla="*/ 11 h 103"/>
                  <a:gd name="T18" fmla="*/ 1 w 23"/>
                  <a:gd name="T19" fmla="*/ 11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103"/>
                  <a:gd name="T32" fmla="*/ 23 w 23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103">
                    <a:moveTo>
                      <a:pt x="6" y="103"/>
                    </a:moveTo>
                    <a:lnTo>
                      <a:pt x="23" y="77"/>
                    </a:lnTo>
                    <a:lnTo>
                      <a:pt x="11" y="50"/>
                    </a:lnTo>
                    <a:lnTo>
                      <a:pt x="17" y="0"/>
                    </a:lnTo>
                    <a:lnTo>
                      <a:pt x="1" y="26"/>
                    </a:lnTo>
                    <a:lnTo>
                      <a:pt x="0" y="48"/>
                    </a:lnTo>
                    <a:lnTo>
                      <a:pt x="12" y="67"/>
                    </a:lnTo>
                    <a:lnTo>
                      <a:pt x="5" y="93"/>
                    </a:lnTo>
                    <a:lnTo>
                      <a:pt x="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Freeform 278"/>
              <p:cNvSpPr>
                <a:spLocks/>
              </p:cNvSpPr>
              <p:nvPr/>
            </p:nvSpPr>
            <p:spPr bwMode="auto">
              <a:xfrm>
                <a:off x="2522" y="4073"/>
                <a:ext cx="8" cy="25"/>
              </a:xfrm>
              <a:custGeom>
                <a:avLst/>
                <a:gdLst>
                  <a:gd name="T0" fmla="*/ 2 w 34"/>
                  <a:gd name="T1" fmla="*/ 8 h 76"/>
                  <a:gd name="T2" fmla="*/ 1 w 34"/>
                  <a:gd name="T3" fmla="*/ 4 h 76"/>
                  <a:gd name="T4" fmla="*/ 1 w 34"/>
                  <a:gd name="T5" fmla="*/ 2 h 76"/>
                  <a:gd name="T6" fmla="*/ 0 w 34"/>
                  <a:gd name="T7" fmla="*/ 7 h 76"/>
                  <a:gd name="T8" fmla="*/ 0 w 34"/>
                  <a:gd name="T9" fmla="*/ 4 h 76"/>
                  <a:gd name="T10" fmla="*/ 1 w 34"/>
                  <a:gd name="T11" fmla="*/ 1 h 76"/>
                  <a:gd name="T12" fmla="*/ 1 w 34"/>
                  <a:gd name="T13" fmla="*/ 0 h 76"/>
                  <a:gd name="T14" fmla="*/ 2 w 34"/>
                  <a:gd name="T15" fmla="*/ 4 h 76"/>
                  <a:gd name="T16" fmla="*/ 2 w 34"/>
                  <a:gd name="T17" fmla="*/ 8 h 76"/>
                  <a:gd name="T18" fmla="*/ 2 w 34"/>
                  <a:gd name="T19" fmla="*/ 8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76"/>
                  <a:gd name="T32" fmla="*/ 34 w 34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76">
                    <a:moveTo>
                      <a:pt x="34" y="76"/>
                    </a:moveTo>
                    <a:lnTo>
                      <a:pt x="25" y="37"/>
                    </a:lnTo>
                    <a:lnTo>
                      <a:pt x="18" y="21"/>
                    </a:lnTo>
                    <a:lnTo>
                      <a:pt x="0" y="62"/>
                    </a:lnTo>
                    <a:lnTo>
                      <a:pt x="3" y="33"/>
                    </a:lnTo>
                    <a:lnTo>
                      <a:pt x="11" y="10"/>
                    </a:lnTo>
                    <a:lnTo>
                      <a:pt x="27" y="0"/>
                    </a:lnTo>
                    <a:lnTo>
                      <a:pt x="29" y="33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Freeform 279"/>
              <p:cNvSpPr>
                <a:spLocks/>
              </p:cNvSpPr>
              <p:nvPr/>
            </p:nvSpPr>
            <p:spPr bwMode="auto">
              <a:xfrm>
                <a:off x="2585" y="3976"/>
                <a:ext cx="96" cy="203"/>
              </a:xfrm>
              <a:custGeom>
                <a:avLst/>
                <a:gdLst>
                  <a:gd name="T0" fmla="*/ 0 w 387"/>
                  <a:gd name="T1" fmla="*/ 14 h 610"/>
                  <a:gd name="T2" fmla="*/ 6 w 387"/>
                  <a:gd name="T3" fmla="*/ 18 h 610"/>
                  <a:gd name="T4" fmla="*/ 8 w 387"/>
                  <a:gd name="T5" fmla="*/ 22 h 610"/>
                  <a:gd name="T6" fmla="*/ 10 w 387"/>
                  <a:gd name="T7" fmla="*/ 40 h 610"/>
                  <a:gd name="T8" fmla="*/ 11 w 387"/>
                  <a:gd name="T9" fmla="*/ 25 h 610"/>
                  <a:gd name="T10" fmla="*/ 11 w 387"/>
                  <a:gd name="T11" fmla="*/ 42 h 610"/>
                  <a:gd name="T12" fmla="*/ 12 w 387"/>
                  <a:gd name="T13" fmla="*/ 41 h 610"/>
                  <a:gd name="T14" fmla="*/ 15 w 387"/>
                  <a:gd name="T15" fmla="*/ 27 h 610"/>
                  <a:gd name="T16" fmla="*/ 14 w 387"/>
                  <a:gd name="T17" fmla="*/ 41 h 610"/>
                  <a:gd name="T18" fmla="*/ 15 w 387"/>
                  <a:gd name="T19" fmla="*/ 38 h 610"/>
                  <a:gd name="T20" fmla="*/ 14 w 387"/>
                  <a:gd name="T21" fmla="*/ 51 h 610"/>
                  <a:gd name="T22" fmla="*/ 16 w 387"/>
                  <a:gd name="T23" fmla="*/ 44 h 610"/>
                  <a:gd name="T24" fmla="*/ 16 w 387"/>
                  <a:gd name="T25" fmla="*/ 49 h 610"/>
                  <a:gd name="T26" fmla="*/ 15 w 387"/>
                  <a:gd name="T27" fmla="*/ 56 h 610"/>
                  <a:gd name="T28" fmla="*/ 18 w 387"/>
                  <a:gd name="T29" fmla="*/ 47 h 610"/>
                  <a:gd name="T30" fmla="*/ 16 w 387"/>
                  <a:gd name="T31" fmla="*/ 60 h 610"/>
                  <a:gd name="T32" fmla="*/ 14 w 387"/>
                  <a:gd name="T33" fmla="*/ 68 h 610"/>
                  <a:gd name="T34" fmla="*/ 18 w 387"/>
                  <a:gd name="T35" fmla="*/ 57 h 610"/>
                  <a:gd name="T36" fmla="*/ 20 w 387"/>
                  <a:gd name="T37" fmla="*/ 51 h 610"/>
                  <a:gd name="T38" fmla="*/ 23 w 387"/>
                  <a:gd name="T39" fmla="*/ 42 h 610"/>
                  <a:gd name="T40" fmla="*/ 24 w 387"/>
                  <a:gd name="T41" fmla="*/ 32 h 610"/>
                  <a:gd name="T42" fmla="*/ 23 w 387"/>
                  <a:gd name="T43" fmla="*/ 26 h 610"/>
                  <a:gd name="T44" fmla="*/ 23 w 387"/>
                  <a:gd name="T45" fmla="*/ 22 h 610"/>
                  <a:gd name="T46" fmla="*/ 23 w 387"/>
                  <a:gd name="T47" fmla="*/ 32 h 610"/>
                  <a:gd name="T48" fmla="*/ 22 w 387"/>
                  <a:gd name="T49" fmla="*/ 29 h 610"/>
                  <a:gd name="T50" fmla="*/ 22 w 387"/>
                  <a:gd name="T51" fmla="*/ 39 h 610"/>
                  <a:gd name="T52" fmla="*/ 21 w 387"/>
                  <a:gd name="T53" fmla="*/ 35 h 610"/>
                  <a:gd name="T54" fmla="*/ 21 w 387"/>
                  <a:gd name="T55" fmla="*/ 38 h 610"/>
                  <a:gd name="T56" fmla="*/ 20 w 387"/>
                  <a:gd name="T57" fmla="*/ 32 h 610"/>
                  <a:gd name="T58" fmla="*/ 19 w 387"/>
                  <a:gd name="T59" fmla="*/ 35 h 610"/>
                  <a:gd name="T60" fmla="*/ 18 w 387"/>
                  <a:gd name="T61" fmla="*/ 25 h 610"/>
                  <a:gd name="T62" fmla="*/ 20 w 387"/>
                  <a:gd name="T63" fmla="*/ 31 h 610"/>
                  <a:gd name="T64" fmla="*/ 19 w 387"/>
                  <a:gd name="T65" fmla="*/ 23 h 610"/>
                  <a:gd name="T66" fmla="*/ 21 w 387"/>
                  <a:gd name="T67" fmla="*/ 27 h 610"/>
                  <a:gd name="T68" fmla="*/ 21 w 387"/>
                  <a:gd name="T69" fmla="*/ 21 h 610"/>
                  <a:gd name="T70" fmla="*/ 21 w 387"/>
                  <a:gd name="T71" fmla="*/ 16 h 610"/>
                  <a:gd name="T72" fmla="*/ 19 w 387"/>
                  <a:gd name="T73" fmla="*/ 9 h 610"/>
                  <a:gd name="T74" fmla="*/ 15 w 387"/>
                  <a:gd name="T75" fmla="*/ 3 h 610"/>
                  <a:gd name="T76" fmla="*/ 12 w 387"/>
                  <a:gd name="T77" fmla="*/ 0 h 610"/>
                  <a:gd name="T78" fmla="*/ 8 w 387"/>
                  <a:gd name="T79" fmla="*/ 0 h 610"/>
                  <a:gd name="T80" fmla="*/ 7 w 387"/>
                  <a:gd name="T81" fmla="*/ 4 h 610"/>
                  <a:gd name="T82" fmla="*/ 10 w 387"/>
                  <a:gd name="T83" fmla="*/ 2 h 610"/>
                  <a:gd name="T84" fmla="*/ 12 w 387"/>
                  <a:gd name="T85" fmla="*/ 3 h 610"/>
                  <a:gd name="T86" fmla="*/ 11 w 387"/>
                  <a:gd name="T87" fmla="*/ 5 h 610"/>
                  <a:gd name="T88" fmla="*/ 13 w 387"/>
                  <a:gd name="T89" fmla="*/ 6 h 610"/>
                  <a:gd name="T90" fmla="*/ 10 w 387"/>
                  <a:gd name="T91" fmla="*/ 7 h 610"/>
                  <a:gd name="T92" fmla="*/ 7 w 387"/>
                  <a:gd name="T93" fmla="*/ 8 h 610"/>
                  <a:gd name="T94" fmla="*/ 10 w 387"/>
                  <a:gd name="T95" fmla="*/ 8 h 610"/>
                  <a:gd name="T96" fmla="*/ 4 w 387"/>
                  <a:gd name="T97" fmla="*/ 10 h 610"/>
                  <a:gd name="T98" fmla="*/ 8 w 387"/>
                  <a:gd name="T99" fmla="*/ 13 h 610"/>
                  <a:gd name="T100" fmla="*/ 2 w 387"/>
                  <a:gd name="T101" fmla="*/ 12 h 610"/>
                  <a:gd name="T102" fmla="*/ 0 w 387"/>
                  <a:gd name="T103" fmla="*/ 14 h 610"/>
                  <a:gd name="T104" fmla="*/ 0 w 387"/>
                  <a:gd name="T105" fmla="*/ 14 h 6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87"/>
                  <a:gd name="T160" fmla="*/ 0 h 610"/>
                  <a:gd name="T161" fmla="*/ 387 w 387"/>
                  <a:gd name="T162" fmla="*/ 610 h 6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87" h="610">
                    <a:moveTo>
                      <a:pt x="0" y="123"/>
                    </a:moveTo>
                    <a:lnTo>
                      <a:pt x="103" y="165"/>
                    </a:lnTo>
                    <a:lnTo>
                      <a:pt x="128" y="200"/>
                    </a:lnTo>
                    <a:lnTo>
                      <a:pt x="170" y="357"/>
                    </a:lnTo>
                    <a:lnTo>
                      <a:pt x="184" y="228"/>
                    </a:lnTo>
                    <a:lnTo>
                      <a:pt x="184" y="376"/>
                    </a:lnTo>
                    <a:lnTo>
                      <a:pt x="201" y="370"/>
                    </a:lnTo>
                    <a:lnTo>
                      <a:pt x="241" y="247"/>
                    </a:lnTo>
                    <a:lnTo>
                      <a:pt x="220" y="369"/>
                    </a:lnTo>
                    <a:lnTo>
                      <a:pt x="245" y="343"/>
                    </a:lnTo>
                    <a:lnTo>
                      <a:pt x="233" y="460"/>
                    </a:lnTo>
                    <a:lnTo>
                      <a:pt x="253" y="397"/>
                    </a:lnTo>
                    <a:lnTo>
                      <a:pt x="255" y="441"/>
                    </a:lnTo>
                    <a:lnTo>
                      <a:pt x="244" y="507"/>
                    </a:lnTo>
                    <a:lnTo>
                      <a:pt x="286" y="422"/>
                    </a:lnTo>
                    <a:lnTo>
                      <a:pt x="256" y="540"/>
                    </a:lnTo>
                    <a:lnTo>
                      <a:pt x="229" y="610"/>
                    </a:lnTo>
                    <a:lnTo>
                      <a:pt x="297" y="513"/>
                    </a:lnTo>
                    <a:lnTo>
                      <a:pt x="331" y="462"/>
                    </a:lnTo>
                    <a:lnTo>
                      <a:pt x="368" y="380"/>
                    </a:lnTo>
                    <a:lnTo>
                      <a:pt x="387" y="291"/>
                    </a:lnTo>
                    <a:lnTo>
                      <a:pt x="377" y="234"/>
                    </a:lnTo>
                    <a:lnTo>
                      <a:pt x="366" y="202"/>
                    </a:lnTo>
                    <a:lnTo>
                      <a:pt x="368" y="289"/>
                    </a:lnTo>
                    <a:lnTo>
                      <a:pt x="356" y="262"/>
                    </a:lnTo>
                    <a:lnTo>
                      <a:pt x="358" y="351"/>
                    </a:lnTo>
                    <a:lnTo>
                      <a:pt x="344" y="314"/>
                    </a:lnTo>
                    <a:lnTo>
                      <a:pt x="343" y="344"/>
                    </a:lnTo>
                    <a:lnTo>
                      <a:pt x="318" y="288"/>
                    </a:lnTo>
                    <a:lnTo>
                      <a:pt x="314" y="315"/>
                    </a:lnTo>
                    <a:lnTo>
                      <a:pt x="296" y="227"/>
                    </a:lnTo>
                    <a:lnTo>
                      <a:pt x="325" y="275"/>
                    </a:lnTo>
                    <a:lnTo>
                      <a:pt x="313" y="207"/>
                    </a:lnTo>
                    <a:lnTo>
                      <a:pt x="341" y="240"/>
                    </a:lnTo>
                    <a:lnTo>
                      <a:pt x="344" y="188"/>
                    </a:lnTo>
                    <a:lnTo>
                      <a:pt x="337" y="140"/>
                    </a:lnTo>
                    <a:lnTo>
                      <a:pt x="310" y="78"/>
                    </a:lnTo>
                    <a:lnTo>
                      <a:pt x="246" y="25"/>
                    </a:lnTo>
                    <a:lnTo>
                      <a:pt x="194" y="0"/>
                    </a:lnTo>
                    <a:lnTo>
                      <a:pt x="124" y="0"/>
                    </a:lnTo>
                    <a:lnTo>
                      <a:pt x="108" y="35"/>
                    </a:lnTo>
                    <a:lnTo>
                      <a:pt x="158" y="22"/>
                    </a:lnTo>
                    <a:lnTo>
                      <a:pt x="203" y="25"/>
                    </a:lnTo>
                    <a:lnTo>
                      <a:pt x="172" y="45"/>
                    </a:lnTo>
                    <a:lnTo>
                      <a:pt x="206" y="55"/>
                    </a:lnTo>
                    <a:lnTo>
                      <a:pt x="166" y="62"/>
                    </a:lnTo>
                    <a:lnTo>
                      <a:pt x="118" y="70"/>
                    </a:lnTo>
                    <a:lnTo>
                      <a:pt x="159" y="74"/>
                    </a:lnTo>
                    <a:lnTo>
                      <a:pt x="74" y="94"/>
                    </a:lnTo>
                    <a:lnTo>
                      <a:pt x="135" y="117"/>
                    </a:lnTo>
                    <a:lnTo>
                      <a:pt x="42" y="109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Freeform 280"/>
              <p:cNvSpPr>
                <a:spLocks/>
              </p:cNvSpPr>
              <p:nvPr/>
            </p:nvSpPr>
            <p:spPr bwMode="auto">
              <a:xfrm>
                <a:off x="2547" y="3962"/>
                <a:ext cx="80" cy="122"/>
              </a:xfrm>
              <a:custGeom>
                <a:avLst/>
                <a:gdLst>
                  <a:gd name="T0" fmla="*/ 12 w 319"/>
                  <a:gd name="T1" fmla="*/ 17 h 367"/>
                  <a:gd name="T2" fmla="*/ 16 w 319"/>
                  <a:gd name="T3" fmla="*/ 10 h 367"/>
                  <a:gd name="T4" fmla="*/ 14 w 319"/>
                  <a:gd name="T5" fmla="*/ 10 h 367"/>
                  <a:gd name="T6" fmla="*/ 17 w 319"/>
                  <a:gd name="T7" fmla="*/ 7 h 367"/>
                  <a:gd name="T8" fmla="*/ 20 w 319"/>
                  <a:gd name="T9" fmla="*/ 8 h 367"/>
                  <a:gd name="T10" fmla="*/ 16 w 319"/>
                  <a:gd name="T11" fmla="*/ 2 h 367"/>
                  <a:gd name="T12" fmla="*/ 12 w 319"/>
                  <a:gd name="T13" fmla="*/ 0 h 367"/>
                  <a:gd name="T14" fmla="*/ 9 w 319"/>
                  <a:gd name="T15" fmla="*/ 0 h 367"/>
                  <a:gd name="T16" fmla="*/ 6 w 319"/>
                  <a:gd name="T17" fmla="*/ 3 h 367"/>
                  <a:gd name="T18" fmla="*/ 8 w 319"/>
                  <a:gd name="T19" fmla="*/ 3 h 367"/>
                  <a:gd name="T20" fmla="*/ 5 w 319"/>
                  <a:gd name="T21" fmla="*/ 6 h 367"/>
                  <a:gd name="T22" fmla="*/ 3 w 319"/>
                  <a:gd name="T23" fmla="*/ 8 h 367"/>
                  <a:gd name="T24" fmla="*/ 9 w 319"/>
                  <a:gd name="T25" fmla="*/ 4 h 367"/>
                  <a:gd name="T26" fmla="*/ 11 w 319"/>
                  <a:gd name="T27" fmla="*/ 4 h 367"/>
                  <a:gd name="T28" fmla="*/ 12 w 319"/>
                  <a:gd name="T29" fmla="*/ 6 h 367"/>
                  <a:gd name="T30" fmla="*/ 8 w 319"/>
                  <a:gd name="T31" fmla="*/ 8 h 367"/>
                  <a:gd name="T32" fmla="*/ 11 w 319"/>
                  <a:gd name="T33" fmla="*/ 9 h 367"/>
                  <a:gd name="T34" fmla="*/ 8 w 319"/>
                  <a:gd name="T35" fmla="*/ 12 h 367"/>
                  <a:gd name="T36" fmla="*/ 10 w 319"/>
                  <a:gd name="T37" fmla="*/ 12 h 367"/>
                  <a:gd name="T38" fmla="*/ 7 w 319"/>
                  <a:gd name="T39" fmla="*/ 15 h 367"/>
                  <a:gd name="T40" fmla="*/ 0 w 319"/>
                  <a:gd name="T41" fmla="*/ 31 h 367"/>
                  <a:gd name="T42" fmla="*/ 5 w 319"/>
                  <a:gd name="T43" fmla="*/ 24 h 367"/>
                  <a:gd name="T44" fmla="*/ 10 w 319"/>
                  <a:gd name="T45" fmla="*/ 20 h 367"/>
                  <a:gd name="T46" fmla="*/ 13 w 319"/>
                  <a:gd name="T47" fmla="*/ 23 h 367"/>
                  <a:gd name="T48" fmla="*/ 15 w 319"/>
                  <a:gd name="T49" fmla="*/ 29 h 367"/>
                  <a:gd name="T50" fmla="*/ 17 w 319"/>
                  <a:gd name="T51" fmla="*/ 41 h 367"/>
                  <a:gd name="T52" fmla="*/ 19 w 319"/>
                  <a:gd name="T53" fmla="*/ 26 h 367"/>
                  <a:gd name="T54" fmla="*/ 12 w 319"/>
                  <a:gd name="T55" fmla="*/ 17 h 367"/>
                  <a:gd name="T56" fmla="*/ 12 w 319"/>
                  <a:gd name="T57" fmla="*/ 17 h 3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9"/>
                  <a:gd name="T88" fmla="*/ 0 h 367"/>
                  <a:gd name="T89" fmla="*/ 319 w 319"/>
                  <a:gd name="T90" fmla="*/ 367 h 3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9" h="367">
                    <a:moveTo>
                      <a:pt x="196" y="149"/>
                    </a:moveTo>
                    <a:lnTo>
                      <a:pt x="258" y="87"/>
                    </a:lnTo>
                    <a:lnTo>
                      <a:pt x="229" y="94"/>
                    </a:lnTo>
                    <a:lnTo>
                      <a:pt x="273" y="65"/>
                    </a:lnTo>
                    <a:lnTo>
                      <a:pt x="319" y="72"/>
                    </a:lnTo>
                    <a:lnTo>
                      <a:pt x="253" y="20"/>
                    </a:lnTo>
                    <a:lnTo>
                      <a:pt x="189" y="0"/>
                    </a:lnTo>
                    <a:lnTo>
                      <a:pt x="144" y="0"/>
                    </a:lnTo>
                    <a:lnTo>
                      <a:pt x="87" y="24"/>
                    </a:lnTo>
                    <a:lnTo>
                      <a:pt x="125" y="24"/>
                    </a:lnTo>
                    <a:lnTo>
                      <a:pt x="82" y="52"/>
                    </a:lnTo>
                    <a:lnTo>
                      <a:pt x="53" y="75"/>
                    </a:lnTo>
                    <a:lnTo>
                      <a:pt x="137" y="39"/>
                    </a:lnTo>
                    <a:lnTo>
                      <a:pt x="175" y="40"/>
                    </a:lnTo>
                    <a:lnTo>
                      <a:pt x="190" y="52"/>
                    </a:lnTo>
                    <a:lnTo>
                      <a:pt x="128" y="75"/>
                    </a:lnTo>
                    <a:lnTo>
                      <a:pt x="177" y="79"/>
                    </a:lnTo>
                    <a:lnTo>
                      <a:pt x="119" y="105"/>
                    </a:lnTo>
                    <a:lnTo>
                      <a:pt x="165" y="107"/>
                    </a:lnTo>
                    <a:lnTo>
                      <a:pt x="104" y="139"/>
                    </a:lnTo>
                    <a:lnTo>
                      <a:pt x="0" y="282"/>
                    </a:lnTo>
                    <a:lnTo>
                      <a:pt x="77" y="214"/>
                    </a:lnTo>
                    <a:lnTo>
                      <a:pt x="161" y="185"/>
                    </a:lnTo>
                    <a:lnTo>
                      <a:pt x="203" y="211"/>
                    </a:lnTo>
                    <a:lnTo>
                      <a:pt x="236" y="260"/>
                    </a:lnTo>
                    <a:lnTo>
                      <a:pt x="275" y="367"/>
                    </a:lnTo>
                    <a:lnTo>
                      <a:pt x="307" y="231"/>
                    </a:lnTo>
                    <a:lnTo>
                      <a:pt x="196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Freeform 281"/>
              <p:cNvSpPr>
                <a:spLocks/>
              </p:cNvSpPr>
              <p:nvPr/>
            </p:nvSpPr>
            <p:spPr bwMode="auto">
              <a:xfrm>
                <a:off x="2624" y="4146"/>
                <a:ext cx="39" cy="82"/>
              </a:xfrm>
              <a:custGeom>
                <a:avLst/>
                <a:gdLst>
                  <a:gd name="T0" fmla="*/ 1 w 159"/>
                  <a:gd name="T1" fmla="*/ 25 h 246"/>
                  <a:gd name="T2" fmla="*/ 2 w 159"/>
                  <a:gd name="T3" fmla="*/ 26 h 246"/>
                  <a:gd name="T4" fmla="*/ 6 w 159"/>
                  <a:gd name="T5" fmla="*/ 21 h 246"/>
                  <a:gd name="T6" fmla="*/ 8 w 159"/>
                  <a:gd name="T7" fmla="*/ 10 h 246"/>
                  <a:gd name="T8" fmla="*/ 9 w 159"/>
                  <a:gd name="T9" fmla="*/ 5 h 246"/>
                  <a:gd name="T10" fmla="*/ 7 w 159"/>
                  <a:gd name="T11" fmla="*/ 3 h 246"/>
                  <a:gd name="T12" fmla="*/ 8 w 159"/>
                  <a:gd name="T13" fmla="*/ 0 h 246"/>
                  <a:gd name="T14" fmla="*/ 10 w 159"/>
                  <a:gd name="T15" fmla="*/ 6 h 246"/>
                  <a:gd name="T16" fmla="*/ 8 w 159"/>
                  <a:gd name="T17" fmla="*/ 13 h 246"/>
                  <a:gd name="T18" fmla="*/ 6 w 159"/>
                  <a:gd name="T19" fmla="*/ 23 h 246"/>
                  <a:gd name="T20" fmla="*/ 3 w 159"/>
                  <a:gd name="T21" fmla="*/ 27 h 246"/>
                  <a:gd name="T22" fmla="*/ 1 w 159"/>
                  <a:gd name="T23" fmla="*/ 27 h 246"/>
                  <a:gd name="T24" fmla="*/ 0 w 159"/>
                  <a:gd name="T25" fmla="*/ 25 h 246"/>
                  <a:gd name="T26" fmla="*/ 1 w 159"/>
                  <a:gd name="T27" fmla="*/ 25 h 246"/>
                  <a:gd name="T28" fmla="*/ 1 w 159"/>
                  <a:gd name="T29" fmla="*/ 25 h 2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9"/>
                  <a:gd name="T46" fmla="*/ 0 h 246"/>
                  <a:gd name="T47" fmla="*/ 159 w 159"/>
                  <a:gd name="T48" fmla="*/ 246 h 2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9" h="246">
                    <a:moveTo>
                      <a:pt x="20" y="223"/>
                    </a:moveTo>
                    <a:lnTo>
                      <a:pt x="37" y="234"/>
                    </a:lnTo>
                    <a:lnTo>
                      <a:pt x="92" y="186"/>
                    </a:lnTo>
                    <a:lnTo>
                      <a:pt x="140" y="91"/>
                    </a:lnTo>
                    <a:lnTo>
                      <a:pt x="144" y="46"/>
                    </a:lnTo>
                    <a:lnTo>
                      <a:pt x="111" y="29"/>
                    </a:lnTo>
                    <a:lnTo>
                      <a:pt x="135" y="0"/>
                    </a:lnTo>
                    <a:lnTo>
                      <a:pt x="159" y="58"/>
                    </a:lnTo>
                    <a:lnTo>
                      <a:pt x="140" y="117"/>
                    </a:lnTo>
                    <a:lnTo>
                      <a:pt x="95" y="205"/>
                    </a:lnTo>
                    <a:lnTo>
                      <a:pt x="44" y="246"/>
                    </a:lnTo>
                    <a:lnTo>
                      <a:pt x="17" y="246"/>
                    </a:lnTo>
                    <a:lnTo>
                      <a:pt x="0" y="225"/>
                    </a:lnTo>
                    <a:lnTo>
                      <a:pt x="20" y="2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282"/>
              <p:cNvSpPr>
                <a:spLocks/>
              </p:cNvSpPr>
              <p:nvPr/>
            </p:nvSpPr>
            <p:spPr bwMode="auto">
              <a:xfrm>
                <a:off x="2636" y="4166"/>
                <a:ext cx="21" cy="38"/>
              </a:xfrm>
              <a:custGeom>
                <a:avLst/>
                <a:gdLst>
                  <a:gd name="T0" fmla="*/ 4 w 84"/>
                  <a:gd name="T1" fmla="*/ 4 h 114"/>
                  <a:gd name="T2" fmla="*/ 2 w 84"/>
                  <a:gd name="T3" fmla="*/ 8 h 114"/>
                  <a:gd name="T4" fmla="*/ 1 w 84"/>
                  <a:gd name="T5" fmla="*/ 11 h 114"/>
                  <a:gd name="T6" fmla="*/ 0 w 84"/>
                  <a:gd name="T7" fmla="*/ 13 h 114"/>
                  <a:gd name="T8" fmla="*/ 2 w 84"/>
                  <a:gd name="T9" fmla="*/ 12 h 114"/>
                  <a:gd name="T10" fmla="*/ 4 w 84"/>
                  <a:gd name="T11" fmla="*/ 7 h 114"/>
                  <a:gd name="T12" fmla="*/ 5 w 84"/>
                  <a:gd name="T13" fmla="*/ 0 h 114"/>
                  <a:gd name="T14" fmla="*/ 2 w 84"/>
                  <a:gd name="T15" fmla="*/ 4 h 114"/>
                  <a:gd name="T16" fmla="*/ 4 w 84"/>
                  <a:gd name="T17" fmla="*/ 4 h 114"/>
                  <a:gd name="T18" fmla="*/ 4 w 84"/>
                  <a:gd name="T19" fmla="*/ 4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4"/>
                  <a:gd name="T31" fmla="*/ 0 h 114"/>
                  <a:gd name="T32" fmla="*/ 84 w 84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4" h="114">
                    <a:moveTo>
                      <a:pt x="55" y="39"/>
                    </a:moveTo>
                    <a:lnTo>
                      <a:pt x="28" y="69"/>
                    </a:lnTo>
                    <a:lnTo>
                      <a:pt x="17" y="97"/>
                    </a:lnTo>
                    <a:lnTo>
                      <a:pt x="0" y="114"/>
                    </a:lnTo>
                    <a:lnTo>
                      <a:pt x="24" y="108"/>
                    </a:lnTo>
                    <a:lnTo>
                      <a:pt x="57" y="65"/>
                    </a:lnTo>
                    <a:lnTo>
                      <a:pt x="84" y="0"/>
                    </a:lnTo>
                    <a:lnTo>
                      <a:pt x="34" y="39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283"/>
              <p:cNvSpPr>
                <a:spLocks/>
              </p:cNvSpPr>
              <p:nvPr/>
            </p:nvSpPr>
            <p:spPr bwMode="auto">
              <a:xfrm>
                <a:off x="2528" y="3972"/>
                <a:ext cx="47" cy="149"/>
              </a:xfrm>
              <a:custGeom>
                <a:avLst/>
                <a:gdLst>
                  <a:gd name="T0" fmla="*/ 9 w 189"/>
                  <a:gd name="T1" fmla="*/ 3 h 447"/>
                  <a:gd name="T2" fmla="*/ 10 w 189"/>
                  <a:gd name="T3" fmla="*/ 0 h 447"/>
                  <a:gd name="T4" fmla="*/ 7 w 189"/>
                  <a:gd name="T5" fmla="*/ 2 h 447"/>
                  <a:gd name="T6" fmla="*/ 6 w 189"/>
                  <a:gd name="T7" fmla="*/ 5 h 447"/>
                  <a:gd name="T8" fmla="*/ 4 w 189"/>
                  <a:gd name="T9" fmla="*/ 13 h 447"/>
                  <a:gd name="T10" fmla="*/ 3 w 189"/>
                  <a:gd name="T11" fmla="*/ 23 h 447"/>
                  <a:gd name="T12" fmla="*/ 3 w 189"/>
                  <a:gd name="T13" fmla="*/ 34 h 447"/>
                  <a:gd name="T14" fmla="*/ 1 w 189"/>
                  <a:gd name="T15" fmla="*/ 33 h 447"/>
                  <a:gd name="T16" fmla="*/ 0 w 189"/>
                  <a:gd name="T17" fmla="*/ 34 h 447"/>
                  <a:gd name="T18" fmla="*/ 0 w 189"/>
                  <a:gd name="T19" fmla="*/ 34 h 447"/>
                  <a:gd name="T20" fmla="*/ 0 w 189"/>
                  <a:gd name="T21" fmla="*/ 34 h 447"/>
                  <a:gd name="T22" fmla="*/ 1 w 189"/>
                  <a:gd name="T23" fmla="*/ 34 h 447"/>
                  <a:gd name="T24" fmla="*/ 2 w 189"/>
                  <a:gd name="T25" fmla="*/ 42 h 447"/>
                  <a:gd name="T26" fmla="*/ 2 w 189"/>
                  <a:gd name="T27" fmla="*/ 50 h 447"/>
                  <a:gd name="T28" fmla="*/ 2 w 189"/>
                  <a:gd name="T29" fmla="*/ 50 h 447"/>
                  <a:gd name="T30" fmla="*/ 2 w 189"/>
                  <a:gd name="T31" fmla="*/ 50 h 447"/>
                  <a:gd name="T32" fmla="*/ 3 w 189"/>
                  <a:gd name="T33" fmla="*/ 46 h 447"/>
                  <a:gd name="T34" fmla="*/ 5 w 189"/>
                  <a:gd name="T35" fmla="*/ 37 h 447"/>
                  <a:gd name="T36" fmla="*/ 7 w 189"/>
                  <a:gd name="T37" fmla="*/ 26 h 447"/>
                  <a:gd name="T38" fmla="*/ 10 w 189"/>
                  <a:gd name="T39" fmla="*/ 19 h 447"/>
                  <a:gd name="T40" fmla="*/ 11 w 189"/>
                  <a:gd name="T41" fmla="*/ 12 h 447"/>
                  <a:gd name="T42" fmla="*/ 11 w 189"/>
                  <a:gd name="T43" fmla="*/ 12 h 447"/>
                  <a:gd name="T44" fmla="*/ 11 w 189"/>
                  <a:gd name="T45" fmla="*/ 12 h 447"/>
                  <a:gd name="T46" fmla="*/ 8 w 189"/>
                  <a:gd name="T47" fmla="*/ 15 h 447"/>
                  <a:gd name="T48" fmla="*/ 8 w 189"/>
                  <a:gd name="T49" fmla="*/ 15 h 447"/>
                  <a:gd name="T50" fmla="*/ 8 w 189"/>
                  <a:gd name="T51" fmla="*/ 15 h 447"/>
                  <a:gd name="T52" fmla="*/ 12 w 189"/>
                  <a:gd name="T53" fmla="*/ 9 h 447"/>
                  <a:gd name="T54" fmla="*/ 12 w 189"/>
                  <a:gd name="T55" fmla="*/ 9 h 447"/>
                  <a:gd name="T56" fmla="*/ 12 w 189"/>
                  <a:gd name="T57" fmla="*/ 9 h 447"/>
                  <a:gd name="T58" fmla="*/ 9 w 189"/>
                  <a:gd name="T59" fmla="*/ 11 h 447"/>
                  <a:gd name="T60" fmla="*/ 9 w 189"/>
                  <a:gd name="T61" fmla="*/ 11 h 447"/>
                  <a:gd name="T62" fmla="*/ 9 w 189"/>
                  <a:gd name="T63" fmla="*/ 11 h 447"/>
                  <a:gd name="T64" fmla="*/ 11 w 189"/>
                  <a:gd name="T65" fmla="*/ 7 h 447"/>
                  <a:gd name="T66" fmla="*/ 10 w 189"/>
                  <a:gd name="T67" fmla="*/ 7 h 447"/>
                  <a:gd name="T68" fmla="*/ 11 w 189"/>
                  <a:gd name="T69" fmla="*/ 3 h 447"/>
                  <a:gd name="T70" fmla="*/ 11 w 189"/>
                  <a:gd name="T71" fmla="*/ 3 h 447"/>
                  <a:gd name="T72" fmla="*/ 11 w 189"/>
                  <a:gd name="T73" fmla="*/ 3 h 447"/>
                  <a:gd name="T74" fmla="*/ 7 w 189"/>
                  <a:gd name="T75" fmla="*/ 7 h 447"/>
                  <a:gd name="T76" fmla="*/ 6 w 189"/>
                  <a:gd name="T77" fmla="*/ 8 h 447"/>
                  <a:gd name="T78" fmla="*/ 6 w 189"/>
                  <a:gd name="T79" fmla="*/ 8 h 447"/>
                  <a:gd name="T80" fmla="*/ 6 w 189"/>
                  <a:gd name="T81" fmla="*/ 8 h 447"/>
                  <a:gd name="T82" fmla="*/ 9 w 189"/>
                  <a:gd name="T83" fmla="*/ 3 h 447"/>
                  <a:gd name="T84" fmla="*/ 9 w 189"/>
                  <a:gd name="T85" fmla="*/ 3 h 4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9"/>
                  <a:gd name="T130" fmla="*/ 0 h 447"/>
                  <a:gd name="T131" fmla="*/ 189 w 189"/>
                  <a:gd name="T132" fmla="*/ 447 h 4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9" h="447">
                    <a:moveTo>
                      <a:pt x="140" y="24"/>
                    </a:moveTo>
                    <a:lnTo>
                      <a:pt x="164" y="0"/>
                    </a:lnTo>
                    <a:lnTo>
                      <a:pt x="120" y="18"/>
                    </a:lnTo>
                    <a:lnTo>
                      <a:pt x="92" y="49"/>
                    </a:lnTo>
                    <a:lnTo>
                      <a:pt x="60" y="121"/>
                    </a:lnTo>
                    <a:lnTo>
                      <a:pt x="49" y="203"/>
                    </a:lnTo>
                    <a:lnTo>
                      <a:pt x="45" y="303"/>
                    </a:lnTo>
                    <a:lnTo>
                      <a:pt x="24" y="296"/>
                    </a:lnTo>
                    <a:lnTo>
                      <a:pt x="0" y="309"/>
                    </a:lnTo>
                    <a:lnTo>
                      <a:pt x="23" y="310"/>
                    </a:lnTo>
                    <a:lnTo>
                      <a:pt x="39" y="381"/>
                    </a:lnTo>
                    <a:lnTo>
                      <a:pt x="42" y="447"/>
                    </a:lnTo>
                    <a:lnTo>
                      <a:pt x="51" y="413"/>
                    </a:lnTo>
                    <a:lnTo>
                      <a:pt x="77" y="330"/>
                    </a:lnTo>
                    <a:lnTo>
                      <a:pt x="115" y="231"/>
                    </a:lnTo>
                    <a:lnTo>
                      <a:pt x="156" y="173"/>
                    </a:lnTo>
                    <a:lnTo>
                      <a:pt x="185" y="112"/>
                    </a:lnTo>
                    <a:lnTo>
                      <a:pt x="135" y="133"/>
                    </a:lnTo>
                    <a:lnTo>
                      <a:pt x="189" y="85"/>
                    </a:lnTo>
                    <a:lnTo>
                      <a:pt x="144" y="99"/>
                    </a:lnTo>
                    <a:lnTo>
                      <a:pt x="180" y="63"/>
                    </a:lnTo>
                    <a:lnTo>
                      <a:pt x="156" y="63"/>
                    </a:lnTo>
                    <a:lnTo>
                      <a:pt x="174" y="31"/>
                    </a:lnTo>
                    <a:lnTo>
                      <a:pt x="120" y="63"/>
                    </a:lnTo>
                    <a:lnTo>
                      <a:pt x="98" y="73"/>
                    </a:lnTo>
                    <a:lnTo>
                      <a:pt x="14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284"/>
              <p:cNvSpPr>
                <a:spLocks/>
              </p:cNvSpPr>
              <p:nvPr/>
            </p:nvSpPr>
            <p:spPr bwMode="auto">
              <a:xfrm>
                <a:off x="2572" y="4168"/>
                <a:ext cx="6" cy="5"/>
              </a:xfrm>
              <a:custGeom>
                <a:avLst/>
                <a:gdLst>
                  <a:gd name="T0" fmla="*/ 0 w 23"/>
                  <a:gd name="T1" fmla="*/ 0 h 17"/>
                  <a:gd name="T2" fmla="*/ 1 w 23"/>
                  <a:gd name="T3" fmla="*/ 0 h 17"/>
                  <a:gd name="T4" fmla="*/ 2 w 23"/>
                  <a:gd name="T5" fmla="*/ 1 h 17"/>
                  <a:gd name="T6" fmla="*/ 1 w 23"/>
                  <a:gd name="T7" fmla="*/ 1 h 17"/>
                  <a:gd name="T8" fmla="*/ 0 w 23"/>
                  <a:gd name="T9" fmla="*/ 0 h 17"/>
                  <a:gd name="T10" fmla="*/ 0 w 23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7"/>
                  <a:gd name="T20" fmla="*/ 23 w 2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7">
                    <a:moveTo>
                      <a:pt x="0" y="0"/>
                    </a:moveTo>
                    <a:lnTo>
                      <a:pt x="8" y="0"/>
                    </a:lnTo>
                    <a:lnTo>
                      <a:pt x="23" y="17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285"/>
              <p:cNvSpPr>
                <a:spLocks/>
              </p:cNvSpPr>
              <p:nvPr/>
            </p:nvSpPr>
            <p:spPr bwMode="auto">
              <a:xfrm>
                <a:off x="2585" y="4178"/>
                <a:ext cx="7" cy="5"/>
              </a:xfrm>
              <a:custGeom>
                <a:avLst/>
                <a:gdLst>
                  <a:gd name="T0" fmla="*/ 0 w 27"/>
                  <a:gd name="T1" fmla="*/ 0 h 14"/>
                  <a:gd name="T2" fmla="*/ 1 w 27"/>
                  <a:gd name="T3" fmla="*/ 0 h 14"/>
                  <a:gd name="T4" fmla="*/ 2 w 27"/>
                  <a:gd name="T5" fmla="*/ 0 h 14"/>
                  <a:gd name="T6" fmla="*/ 2 w 27"/>
                  <a:gd name="T7" fmla="*/ 2 h 14"/>
                  <a:gd name="T8" fmla="*/ 1 w 27"/>
                  <a:gd name="T9" fmla="*/ 2 h 14"/>
                  <a:gd name="T10" fmla="*/ 1 w 27"/>
                  <a:gd name="T11" fmla="*/ 1 h 14"/>
                  <a:gd name="T12" fmla="*/ 0 w 27"/>
                  <a:gd name="T13" fmla="*/ 0 h 14"/>
                  <a:gd name="T14" fmla="*/ 0 w 27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4"/>
                  <a:gd name="T26" fmla="*/ 27 w 2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4">
                    <a:moveTo>
                      <a:pt x="0" y="4"/>
                    </a:moveTo>
                    <a:lnTo>
                      <a:pt x="13" y="0"/>
                    </a:lnTo>
                    <a:lnTo>
                      <a:pt x="23" y="4"/>
                    </a:lnTo>
                    <a:lnTo>
                      <a:pt x="27" y="13"/>
                    </a:lnTo>
                    <a:lnTo>
                      <a:pt x="20" y="14"/>
                    </a:lnTo>
                    <a:lnTo>
                      <a:pt x="11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286"/>
              <p:cNvSpPr>
                <a:spLocks/>
              </p:cNvSpPr>
              <p:nvPr/>
            </p:nvSpPr>
            <p:spPr bwMode="auto">
              <a:xfrm>
                <a:off x="2563" y="4106"/>
                <a:ext cx="16" cy="12"/>
              </a:xfrm>
              <a:custGeom>
                <a:avLst/>
                <a:gdLst>
                  <a:gd name="T0" fmla="*/ 0 w 64"/>
                  <a:gd name="T1" fmla="*/ 1 h 35"/>
                  <a:gd name="T2" fmla="*/ 2 w 64"/>
                  <a:gd name="T3" fmla="*/ 1 h 35"/>
                  <a:gd name="T4" fmla="*/ 4 w 64"/>
                  <a:gd name="T5" fmla="*/ 4 h 35"/>
                  <a:gd name="T6" fmla="*/ 2 w 64"/>
                  <a:gd name="T7" fmla="*/ 0 h 35"/>
                  <a:gd name="T8" fmla="*/ 1 w 64"/>
                  <a:gd name="T9" fmla="*/ 0 h 35"/>
                  <a:gd name="T10" fmla="*/ 0 w 64"/>
                  <a:gd name="T11" fmla="*/ 1 h 35"/>
                  <a:gd name="T12" fmla="*/ 0 w 64"/>
                  <a:gd name="T13" fmla="*/ 1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5"/>
                  <a:gd name="T23" fmla="*/ 64 w 64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5">
                    <a:moveTo>
                      <a:pt x="0" y="6"/>
                    </a:moveTo>
                    <a:lnTo>
                      <a:pt x="33" y="10"/>
                    </a:lnTo>
                    <a:lnTo>
                      <a:pt x="64" y="35"/>
                    </a:lnTo>
                    <a:lnTo>
                      <a:pt x="33" y="0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287"/>
              <p:cNvSpPr>
                <a:spLocks/>
              </p:cNvSpPr>
              <p:nvPr/>
            </p:nvSpPr>
            <p:spPr bwMode="auto">
              <a:xfrm>
                <a:off x="2620" y="4146"/>
                <a:ext cx="13" cy="16"/>
              </a:xfrm>
              <a:custGeom>
                <a:avLst/>
                <a:gdLst>
                  <a:gd name="T0" fmla="*/ 0 w 50"/>
                  <a:gd name="T1" fmla="*/ 0 h 50"/>
                  <a:gd name="T2" fmla="*/ 2 w 50"/>
                  <a:gd name="T3" fmla="*/ 1 h 50"/>
                  <a:gd name="T4" fmla="*/ 3 w 50"/>
                  <a:gd name="T5" fmla="*/ 4 h 50"/>
                  <a:gd name="T6" fmla="*/ 3 w 50"/>
                  <a:gd name="T7" fmla="*/ 5 h 50"/>
                  <a:gd name="T8" fmla="*/ 2 w 50"/>
                  <a:gd name="T9" fmla="*/ 2 h 50"/>
                  <a:gd name="T10" fmla="*/ 0 w 50"/>
                  <a:gd name="T11" fmla="*/ 0 h 50"/>
                  <a:gd name="T12" fmla="*/ 0 w 50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0"/>
                  <a:gd name="T23" fmla="*/ 50 w 5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0">
                    <a:moveTo>
                      <a:pt x="0" y="0"/>
                    </a:moveTo>
                    <a:lnTo>
                      <a:pt x="27" y="7"/>
                    </a:lnTo>
                    <a:lnTo>
                      <a:pt x="50" y="33"/>
                    </a:lnTo>
                    <a:lnTo>
                      <a:pt x="50" y="50"/>
                    </a:lnTo>
                    <a:lnTo>
                      <a:pt x="29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  <p:bldP spid="178186" grpId="0" animBg="1"/>
      <p:bldP spid="1781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38600" y="3048000"/>
            <a:ext cx="228600" cy="152400"/>
          </a:xfrm>
          <a:prstGeom prst="actionButtonBackPrevious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3124200"/>
            <a:ext cx="228600" cy="152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V="1">
            <a:off x="4038600" y="6400800"/>
            <a:ext cx="304800" cy="152400"/>
          </a:xfrm>
          <a:prstGeom prst="actionButtonBackPrevious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248400"/>
            <a:ext cx="228600" cy="228600"/>
          </a:xfrm>
          <a:prstGeom prst="actionButtonForwardNex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7176" name="Group 17"/>
          <p:cNvGrpSpPr>
            <a:grpSpLocks/>
          </p:cNvGrpSpPr>
          <p:nvPr/>
        </p:nvGrpSpPr>
        <p:grpSpPr bwMode="auto">
          <a:xfrm>
            <a:off x="0" y="3581400"/>
            <a:ext cx="4572000" cy="3276600"/>
            <a:chOff x="0" y="2256"/>
            <a:chExt cx="2832" cy="2064"/>
          </a:xfrm>
        </p:grpSpPr>
        <p:pic>
          <p:nvPicPr>
            <p:cNvPr id="7186" name="Picture 6" descr="img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56"/>
              <a:ext cx="2832" cy="2064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87" name="Text Box 13"/>
            <p:cNvSpPr txBox="1">
              <a:spLocks noChangeArrowheads="1"/>
            </p:cNvSpPr>
            <p:nvPr/>
          </p:nvSpPr>
          <p:spPr bwMode="auto">
            <a:xfrm>
              <a:off x="84" y="3960"/>
              <a:ext cx="24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7177" name="Group 19"/>
          <p:cNvGrpSpPr>
            <a:grpSpLocks/>
          </p:cNvGrpSpPr>
          <p:nvPr/>
        </p:nvGrpSpPr>
        <p:grpSpPr bwMode="auto">
          <a:xfrm>
            <a:off x="4572000" y="3581400"/>
            <a:ext cx="4572000" cy="3276600"/>
            <a:chOff x="2880" y="2256"/>
            <a:chExt cx="2880" cy="2064"/>
          </a:xfrm>
        </p:grpSpPr>
        <p:pic>
          <p:nvPicPr>
            <p:cNvPr id="7184" name="Picture 7" descr="img0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256"/>
              <a:ext cx="2880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5472" y="3972"/>
              <a:ext cx="24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7178" name="Group 18"/>
          <p:cNvGrpSpPr>
            <a:grpSpLocks/>
          </p:cNvGrpSpPr>
          <p:nvPr/>
        </p:nvGrpSpPr>
        <p:grpSpPr bwMode="auto">
          <a:xfrm>
            <a:off x="0" y="0"/>
            <a:ext cx="4495800" cy="3505200"/>
            <a:chOff x="0" y="0"/>
            <a:chExt cx="2832" cy="2208"/>
          </a:xfrm>
        </p:grpSpPr>
        <p:pic>
          <p:nvPicPr>
            <p:cNvPr id="7182" name="Picture 4" descr="img0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832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96" y="1776"/>
              <a:ext cx="24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7179" name="Group 20"/>
          <p:cNvGrpSpPr>
            <a:grpSpLocks/>
          </p:cNvGrpSpPr>
          <p:nvPr/>
        </p:nvGrpSpPr>
        <p:grpSpPr bwMode="auto">
          <a:xfrm>
            <a:off x="4572000" y="0"/>
            <a:ext cx="4572000" cy="3505200"/>
            <a:chOff x="2880" y="0"/>
            <a:chExt cx="2880" cy="2208"/>
          </a:xfrm>
        </p:grpSpPr>
        <p:pic>
          <p:nvPicPr>
            <p:cNvPr id="7180" name="Picture 5" descr="img02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0"/>
              <a:ext cx="2880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6"/>
            <p:cNvSpPr txBox="1">
              <a:spLocks noChangeArrowheads="1"/>
            </p:cNvSpPr>
            <p:nvPr/>
          </p:nvSpPr>
          <p:spPr bwMode="auto">
            <a:xfrm>
              <a:off x="5424" y="1824"/>
              <a:ext cx="240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819400" y="10668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40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40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sp>
        <p:nvSpPr>
          <p:cNvPr id="8195" name="Oval 5"/>
          <p:cNvSpPr>
            <a:spLocks noChangeArrowheads="1"/>
          </p:cNvSpPr>
          <p:nvPr/>
        </p:nvSpPr>
        <p:spPr bwMode="auto">
          <a:xfrm>
            <a:off x="762000" y="2286000"/>
            <a:ext cx="7748588" cy="4803775"/>
          </a:xfrm>
          <a:prstGeom prst="ellipse">
            <a:avLst/>
          </a:prstGeom>
          <a:gradFill rotWithShape="1">
            <a:gsLst>
              <a:gs pos="0">
                <a:srgbClr val="B0E8EE"/>
              </a:gs>
              <a:gs pos="50000">
                <a:srgbClr val="91BFC4"/>
              </a:gs>
              <a:gs pos="100000">
                <a:srgbClr val="B0E8EE"/>
              </a:gs>
            </a:gsLst>
            <a:lin ang="0" scaled="1"/>
          </a:gradFill>
          <a:ln w="28575">
            <a:solidFill>
              <a:srgbClr val="FFFF00"/>
            </a:solidFill>
            <a:prstDash val="lgDashDot"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  <a:cs typeface="Arial" charset="0"/>
              </a:rPr>
              <a:t>Kể tên và n</a:t>
            </a:r>
            <a:r>
              <a:rPr lang="vi-VN" sz="3600" b="1">
                <a:solidFill>
                  <a:srgbClr val="0000FF"/>
                </a:solidFill>
                <a:latin typeface="Arial" charset="0"/>
                <a:cs typeface="Arial" charset="0"/>
              </a:rPr>
              <a:t>ơ</a:t>
            </a:r>
            <a:r>
              <a:rPr lang="en-US" sz="3600" b="1">
                <a:solidFill>
                  <a:srgbClr val="0000FF"/>
                </a:solidFill>
                <a:latin typeface="Arial" charset="0"/>
                <a:cs typeface="Arial" charset="0"/>
              </a:rPr>
              <a:t>i sống của một loại cây  mà em biết ?</a:t>
            </a:r>
          </a:p>
          <a:p>
            <a:pPr algn="ctr"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8196" name="Picture 9" descr="C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29300"/>
            <a:ext cx="11096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C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4338" y="0"/>
            <a:ext cx="1109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5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88313" y="4267200"/>
            <a:ext cx="1055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819400" y="10668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grpSp>
        <p:nvGrpSpPr>
          <p:cNvPr id="9219" name="Group 12"/>
          <p:cNvGrpSpPr>
            <a:grpSpLocks/>
          </p:cNvGrpSpPr>
          <p:nvPr/>
        </p:nvGrpSpPr>
        <p:grpSpPr bwMode="auto">
          <a:xfrm>
            <a:off x="304800" y="1676400"/>
            <a:ext cx="3733800" cy="1676400"/>
            <a:chOff x="432" y="1728"/>
            <a:chExt cx="2352" cy="1056"/>
          </a:xfrm>
        </p:grpSpPr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432" y="1728"/>
              <a:ext cx="2352" cy="1056"/>
            </a:xfrm>
            <a:custGeom>
              <a:avLst/>
              <a:gdLst>
                <a:gd name="T0" fmla="*/ 28 w 21600"/>
                <a:gd name="T1" fmla="*/ 1 h 21600"/>
                <a:gd name="T2" fmla="*/ 14 w 21600"/>
                <a:gd name="T3" fmla="*/ 3 h 21600"/>
                <a:gd name="T4" fmla="*/ 0 w 21600"/>
                <a:gd name="T5" fmla="*/ 1 h 21600"/>
                <a:gd name="T6" fmla="*/ 14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0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rgbClr val="FF99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960" y="2073"/>
              <a:ext cx="1152" cy="327"/>
            </a:xfrm>
            <a:prstGeom prst="rect">
              <a:avLst/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CC"/>
                  </a:solidFill>
                  <a:latin typeface="Arial" charset="0"/>
                  <a:cs typeface="Arial" charset="0"/>
                </a:rPr>
                <a:t>    </a:t>
              </a:r>
              <a:r>
                <a:rPr lang="en-US" sz="2800">
                  <a:solidFill>
                    <a:srgbClr val="FF0066"/>
                  </a:solidFill>
                  <a:latin typeface="Arial" charset="0"/>
                  <a:cs typeface="Arial" charset="0"/>
                </a:rPr>
                <a:t>Kết luận</a:t>
              </a:r>
              <a:r>
                <a:rPr lang="en-US"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838200" y="3810000"/>
            <a:ext cx="8001000" cy="1295400"/>
            <a:chOff x="672" y="2688"/>
            <a:chExt cx="4752" cy="816"/>
          </a:xfrm>
        </p:grpSpPr>
        <p:sp>
          <p:nvSpPr>
            <p:cNvPr id="206862" name="AutoShape 14"/>
            <p:cNvSpPr>
              <a:spLocks noChangeArrowheads="1"/>
            </p:cNvSpPr>
            <p:nvPr/>
          </p:nvSpPr>
          <p:spPr bwMode="auto">
            <a:xfrm>
              <a:off x="672" y="2688"/>
              <a:ext cx="4752" cy="8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tx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206863" name="Text Box 15"/>
            <p:cNvSpPr txBox="1">
              <a:spLocks noChangeArrowheads="1"/>
            </p:cNvSpPr>
            <p:nvPr/>
          </p:nvSpPr>
          <p:spPr bwMode="auto">
            <a:xfrm>
              <a:off x="816" y="2832"/>
              <a:ext cx="4512" cy="59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tx1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latin typeface="Arial"/>
                  <a:cs typeface="Arial" charset="0"/>
                </a:rPr>
                <a:t>Cây có thể sống </a:t>
              </a:r>
              <a:r>
                <a:rPr lang="vi-VN" sz="2800">
                  <a:solidFill>
                    <a:srgbClr val="000000"/>
                  </a:solidFill>
                  <a:latin typeface="Arial"/>
                  <a:cs typeface="Arial" charset="0"/>
                </a:rPr>
                <a:t>đư</a:t>
              </a:r>
              <a:r>
                <a:rPr lang="en-US" sz="2800">
                  <a:solidFill>
                    <a:srgbClr val="000000"/>
                  </a:solidFill>
                  <a:latin typeface="Arial"/>
                  <a:cs typeface="Arial" charset="0"/>
                </a:rPr>
                <a:t>ợc ở khắp n</a:t>
              </a:r>
              <a:r>
                <a:rPr lang="vi-VN" sz="2800">
                  <a:solidFill>
                    <a:srgbClr val="000000"/>
                  </a:solidFill>
                  <a:latin typeface="Arial"/>
                  <a:cs typeface="Arial" charset="0"/>
                </a:rPr>
                <a:t>ơ</a:t>
              </a:r>
              <a:r>
                <a:rPr lang="en-US" sz="2800">
                  <a:solidFill>
                    <a:srgbClr val="000000"/>
                  </a:solidFill>
                  <a:latin typeface="Arial"/>
                  <a:cs typeface="Arial" charset="0"/>
                </a:rPr>
                <a:t>i : trên cạn, d</a:t>
              </a:r>
              <a:r>
                <a:rPr lang="vi-VN" sz="2800">
                  <a:solidFill>
                    <a:srgbClr val="000000"/>
                  </a:solidFill>
                  <a:latin typeface="Arial"/>
                  <a:cs typeface="Arial" charset="0"/>
                </a:rPr>
                <a:t>ư</a:t>
              </a:r>
              <a:r>
                <a:rPr lang="en-US" sz="2800">
                  <a:solidFill>
                    <a:srgbClr val="000000"/>
                  </a:solidFill>
                  <a:latin typeface="Arial"/>
                  <a:cs typeface="Arial" charset="0"/>
                </a:rPr>
                <a:t>ới n</a:t>
              </a:r>
              <a:r>
                <a:rPr lang="vi-VN" sz="2800">
                  <a:solidFill>
                    <a:srgbClr val="000000"/>
                  </a:solidFill>
                  <a:latin typeface="Arial"/>
                  <a:cs typeface="Arial" charset="0"/>
                </a:rPr>
                <a:t>ư</a:t>
              </a:r>
              <a:r>
                <a:rPr lang="en-US" sz="2800">
                  <a:solidFill>
                    <a:srgbClr val="000000"/>
                  </a:solidFill>
                  <a:latin typeface="Arial"/>
                  <a:cs typeface="Arial" charset="0"/>
                </a:rPr>
                <a:t>ớc.</a:t>
              </a:r>
              <a:r>
                <a:rPr lang="en-US" sz="280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pic>
        <p:nvPicPr>
          <p:cNvPr id="9221" name="Picture 1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5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7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88313" y="4267200"/>
            <a:ext cx="1055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8" descr="COS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9300"/>
            <a:ext cx="11096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9" descr="COS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trang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09800"/>
            <a:ext cx="31242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4021" name="Picture 5" descr="trang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476750"/>
            <a:ext cx="3028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4" name="Picture 8" descr="Beo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2133600"/>
            <a:ext cx="30480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4030" name="Picture 14" descr="Môn Nước 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229350" y="2133600"/>
            <a:ext cx="2895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31" name="Picture 13" descr="mangrov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86100" y="447675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2819400" y="1066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28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0" y="1524000"/>
            <a:ext cx="4038600" cy="830263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66"/>
                </a:solidFill>
                <a:latin typeface="Arial"/>
              </a:rPr>
              <a:t>Một số cây sống d</a:t>
            </a:r>
            <a:r>
              <a:rPr lang="vi-VN" sz="2400" b="1" u="sng">
                <a:solidFill>
                  <a:srgbClr val="FF0066"/>
                </a:solidFill>
                <a:latin typeface="Arial"/>
              </a:rPr>
              <a:t>ư</a:t>
            </a:r>
            <a:r>
              <a:rPr lang="en-US" sz="2400" b="1" u="sng">
                <a:solidFill>
                  <a:srgbClr val="FF0066"/>
                </a:solidFill>
                <a:latin typeface="Arial"/>
              </a:rPr>
              <a:t>ới n</a:t>
            </a:r>
            <a:r>
              <a:rPr lang="vi-VN" sz="2400" b="1" u="sng">
                <a:solidFill>
                  <a:srgbClr val="FF0066"/>
                </a:solidFill>
                <a:latin typeface="Arial"/>
              </a:rPr>
              <a:t>ư</a:t>
            </a:r>
            <a:r>
              <a:rPr lang="en-US" sz="2400" b="1" u="sng">
                <a:solidFill>
                  <a:srgbClr val="FF0066"/>
                </a:solidFill>
                <a:latin typeface="Arial"/>
              </a:rPr>
              <a:t>ớc</a:t>
            </a:r>
          </a:p>
        </p:txBody>
      </p:sp>
      <p:pic>
        <p:nvPicPr>
          <p:cNvPr id="21403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419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14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chemeClr val="bg1"/>
            </a:gs>
            <a:gs pos="100000">
              <a:srgbClr val="FF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Cay ph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47900"/>
            <a:ext cx="2971800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9381" name="Picture 5" descr="Cay li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4629150"/>
            <a:ext cx="297180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9382" name="Picture 6" descr="cay chom ch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2190750"/>
            <a:ext cx="3028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3" name="Picture 7" descr="Cay bang l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150" y="2247900"/>
            <a:ext cx="2971800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819400" y="10668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32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52400" y="1600200"/>
            <a:ext cx="3657600" cy="8302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/>
              </a:rPr>
              <a:t>Một số cây sống trên cạn</a:t>
            </a:r>
          </a:p>
        </p:txBody>
      </p:sp>
      <p:pic>
        <p:nvPicPr>
          <p:cNvPr id="229387" name="Picture 11" descr="EWZJYGL23L_thotno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5150" y="4610100"/>
            <a:ext cx="2971800" cy="2209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9388" name="Picture 12" descr="5_13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3150" y="4629150"/>
            <a:ext cx="2990850" cy="220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http://t2.gstatic.com/images?q=tbn:ANd9GcTpIqGoNwEyePNPJeof61ipTjkG1d4TG1pOTK0P_zEcVwyk3dxXk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124200" y="4762500"/>
            <a:ext cx="2971800" cy="2057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046" name="Picture 6" descr="phong l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743450"/>
            <a:ext cx="2971800" cy="2057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819400" y="1066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pic>
        <p:nvPicPr>
          <p:cNvPr id="215044" name="Picture 4" descr="http://t2.gstatic.com/images?q=tbn:ANd9GcRWUYIbihiCfXzL_dzTNx8l4MWOx3BDFaEE5wL9HoK_NcYp-r8b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7150" y="4781550"/>
            <a:ext cx="2971800" cy="2057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050" name="Picture 10" descr="http://t0.gstatic.com/images?q=tbn:ANd9GcSf2dE8LnRu2XM_DnAxMRcFhugFkp_3wpnXX5tiAb-ezCADxqMY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3048000" y="1905000"/>
            <a:ext cx="2971800" cy="2286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051" name="Picture 11" descr="http://t1.gstatic.com/images?q=tbn:ANd9GcQ2Aei23Hp1YPdpWkVXhcUYi4OoPIZbPEME5Xf5uGVbnXkSxdb6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6096000" y="1905000"/>
            <a:ext cx="30480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0" y="4281488"/>
            <a:ext cx="5029200" cy="830262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/>
              </a:rPr>
              <a:t>Một số cây sống trên thân cây khác</a:t>
            </a:r>
          </a:p>
        </p:txBody>
      </p:sp>
      <p:pic>
        <p:nvPicPr>
          <p:cNvPr id="215057" name="Picture 17" descr="ANd9GcRUkwwp_k31tllzzEgcMF4GPLtIU2ZdRYRXb08rsjy2gjb6y6FcQ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" y="1905000"/>
            <a:ext cx="2895600" cy="2305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150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819400" y="10668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Cây sống ở </a:t>
            </a:r>
            <a:r>
              <a:rPr lang="vi-VN" sz="3600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âu ?</a:t>
            </a:r>
          </a:p>
        </p:txBody>
      </p:sp>
      <p:pic>
        <p:nvPicPr>
          <p:cNvPr id="13315" name="Picture 8" descr="C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29300"/>
            <a:ext cx="11096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COSM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4338" y="0"/>
            <a:ext cx="1109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55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88313" y="4267200"/>
            <a:ext cx="1055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6" name="Oval 12"/>
          <p:cNvSpPr>
            <a:spLocks noChangeArrowheads="1"/>
          </p:cNvSpPr>
          <p:nvPr/>
        </p:nvSpPr>
        <p:spPr bwMode="auto">
          <a:xfrm>
            <a:off x="533400" y="1828800"/>
            <a:ext cx="5029200" cy="1600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Arial" charset="0"/>
                <a:cs typeface="Arial" charset="0"/>
              </a:rPr>
              <a:t>Trò ch</a:t>
            </a:r>
            <a:r>
              <a:rPr lang="vi-VN" sz="5400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sz="5400" b="1">
                <a:solidFill>
                  <a:srgbClr val="FF0000"/>
                </a:solidFill>
                <a:latin typeface="Arial" charset="0"/>
                <a:cs typeface="Arial" charset="0"/>
              </a:rPr>
              <a:t>i củng cố</a:t>
            </a:r>
          </a:p>
        </p:txBody>
      </p:sp>
      <p:sp>
        <p:nvSpPr>
          <p:cNvPr id="226318" name="AutoShape 14"/>
          <p:cNvSpPr>
            <a:spLocks noChangeArrowheads="1"/>
          </p:cNvSpPr>
          <p:nvPr/>
        </p:nvSpPr>
        <p:spPr bwMode="auto">
          <a:xfrm>
            <a:off x="2133600" y="3581400"/>
            <a:ext cx="6553200" cy="175260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latin typeface="Arial" charset="0"/>
              </a:rPr>
              <a:t>Triển lãm tranh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6" grpId="0" animBg="1"/>
      <p:bldP spid="2263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149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Glass Layers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Windows User</cp:lastModifiedBy>
  <cp:revision>196</cp:revision>
  <dcterms:created xsi:type="dcterms:W3CDTF">2004-02-14T06:27:46Z</dcterms:created>
  <dcterms:modified xsi:type="dcterms:W3CDTF">2021-05-17T14:06:52Z</dcterms:modified>
</cp:coreProperties>
</file>