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4" r:id="rId3"/>
    <p:sldId id="268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97" r:id="rId12"/>
    <p:sldId id="285" r:id="rId13"/>
    <p:sldId id="298" r:id="rId14"/>
    <p:sldId id="300" r:id="rId15"/>
    <p:sldId id="287" r:id="rId16"/>
    <p:sldId id="294" r:id="rId17"/>
    <p:sldId id="288" r:id="rId18"/>
    <p:sldId id="301" r:id="rId19"/>
    <p:sldId id="302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29DF9-1D3A-4518-B9CE-915BFEAFAEBA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6124-C729-4B84-AAF8-35B804991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CA29-C7C9-4433-9137-8CC47C958D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0F3A-C8F8-43D0-A82A-926C255C43E4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417C-AC15-4614-A03A-58586CB01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276600"/>
            <a:ext cx="76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6829425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1524000" y="33528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3733800"/>
            <a:ext cx="7086600" cy="1295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15)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55581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5112" y="269182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kern="10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Lớp</a:t>
            </a:r>
            <a:r>
              <a:rPr lang="en-US" sz="3200" b="1" kern="10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2A5 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SC03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90600"/>
            <a:ext cx="4114800" cy="3733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49485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762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004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786825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u="sng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0969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09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62033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02889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505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4267200"/>
            <a:ext cx="80010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057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2438400"/>
            <a:ext cx="3886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2438400"/>
            <a:ext cx="1524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667000" y="4419600"/>
            <a:ext cx="3733800" cy="1371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luận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2971800"/>
            <a:ext cx="990600" cy="1588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3429000"/>
            <a:ext cx="990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917270"/>
            <a:ext cx="1143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28598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u="sng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3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905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28598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u="sng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3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19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6697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675" y="2819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385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762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0" y="3964083"/>
          <a:ext cx="7086600" cy="100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469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con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43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tóc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524000" y="1905000"/>
            <a:ext cx="99060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5800" y="1905000"/>
            <a:ext cx="83820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905000"/>
            <a:ext cx="53340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hỏi: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33600" y="790575"/>
            <a:ext cx="1828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1952625"/>
          <a:ext cx="7086600" cy="106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5469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con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4364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0" y="254317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24765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114800" y="781050"/>
            <a:ext cx="106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33600" y="790575"/>
            <a:ext cx="1828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781050"/>
            <a:ext cx="106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1143000"/>
            <a:ext cx="3276600" cy="609600"/>
          </a:xfrm>
          <a:prstGeom prst="rect">
            <a:avLst/>
          </a:prstGeom>
          <a:solidFill>
            <a:srgbClr val="92D050"/>
          </a:solidFill>
          <a:effectLst>
            <a:outerShdw blurRad="50800" dist="50800" dir="5400000" algn="ctr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 (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1143000"/>
            <a:ext cx="3124200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1752600"/>
            <a:ext cx="327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1752600"/>
            <a:ext cx="3124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30480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048000"/>
            <a:ext cx="3048000" cy="198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685800"/>
            <a:ext cx="685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2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2362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3276600"/>
          <a:ext cx="335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2A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638800" y="3276600"/>
          <a:ext cx="335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nhút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xuê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676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MỪNG QUÝ THẦY CÔ GIÁO VỀ DỰ GIỜ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2A5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MÔN: LUYỆN TỪ VÀ CÂU ( TIẾT 15)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BÀI: TỪ CHỈ ĐẶC ĐIỂM. CÂU KIỂU AI THẾ NÀO? 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1771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133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 THÀNH CẢM ƠN QUÝ THẦY CÔ VÀ CÁC EM.</a:t>
            </a:r>
            <a:endParaRPr lang="en-US" sz="2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4233" y="3463926"/>
            <a:ext cx="91397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-76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algn="ctr"/>
            <a:r>
              <a:rPr lang="en-US" sz="28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228600" y="1676400"/>
            <a:ext cx="2971800" cy="1752600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657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004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600200" y="3033355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Chọn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câu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trả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lời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đúng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nhất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7338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0908" y="524608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066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ốn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Ai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657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004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600200" y="381001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Chọn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câu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trả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lời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đúng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nhất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236345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3668" y="342900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657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277836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600200" y="976121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Chọn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câu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trả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lời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đúng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nhất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7526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9600" y="3276600"/>
            <a:ext cx="457200" cy="4572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762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algn="ctr"/>
            <a:r>
              <a:rPr 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657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004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939225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u="sng" cap="none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09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 (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590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9526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3336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 (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inh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SC034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191000"/>
            <a:ext cx="2178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DSC034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DSC034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1910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1524000" y="2170112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2162175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nh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3962400" cy="381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5100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              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b="1" dirty="0" smtClean="0">
                <a:solidFill>
                  <a:srgbClr val="FF00FF"/>
                </a:solidFill>
              </a:rPr>
              <a:t>)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9049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SC03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267200" cy="2971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4312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               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9049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03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4800600" cy="2819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1865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   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1082</Words>
  <Application>Microsoft Office PowerPoint</Application>
  <PresentationFormat>On-screen Show (4:3)</PresentationFormat>
  <Paragraphs>132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91</cp:revision>
  <dcterms:created xsi:type="dcterms:W3CDTF">2019-11-24T07:11:42Z</dcterms:created>
  <dcterms:modified xsi:type="dcterms:W3CDTF">2019-11-30T00:08:42Z</dcterms:modified>
</cp:coreProperties>
</file>